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86" r:id="rId2"/>
  </p:sldMasterIdLst>
  <p:notesMasterIdLst>
    <p:notesMasterId r:id="rId36"/>
  </p:notesMasterIdLst>
  <p:sldIdLst>
    <p:sldId id="256" r:id="rId3"/>
    <p:sldId id="257" r:id="rId4"/>
    <p:sldId id="494" r:id="rId5"/>
    <p:sldId id="499" r:id="rId6"/>
    <p:sldId id="403" r:id="rId7"/>
    <p:sldId id="495" r:id="rId8"/>
    <p:sldId id="496" r:id="rId9"/>
    <p:sldId id="497" r:id="rId10"/>
    <p:sldId id="472" r:id="rId11"/>
    <p:sldId id="498" r:id="rId12"/>
    <p:sldId id="451" r:id="rId13"/>
    <p:sldId id="447" r:id="rId14"/>
    <p:sldId id="405" r:id="rId15"/>
    <p:sldId id="406" r:id="rId16"/>
    <p:sldId id="407" r:id="rId17"/>
    <p:sldId id="448" r:id="rId18"/>
    <p:sldId id="477" r:id="rId19"/>
    <p:sldId id="444" r:id="rId20"/>
    <p:sldId id="411" r:id="rId21"/>
    <p:sldId id="479" r:id="rId22"/>
    <p:sldId id="480" r:id="rId23"/>
    <p:sldId id="481" r:id="rId24"/>
    <p:sldId id="482" r:id="rId25"/>
    <p:sldId id="486" r:id="rId26"/>
    <p:sldId id="487" r:id="rId27"/>
    <p:sldId id="488" r:id="rId28"/>
    <p:sldId id="489" r:id="rId29"/>
    <p:sldId id="490" r:id="rId30"/>
    <p:sldId id="492" r:id="rId31"/>
    <p:sldId id="491" r:id="rId32"/>
    <p:sldId id="469" r:id="rId33"/>
    <p:sldId id="470" r:id="rId34"/>
    <p:sldId id="32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3ADFEF-FC40-497C-A21A-2164E4090DFB}" v="13" dt="2024-11-01T09:58:02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0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sh Edakkuda" userId="30769963cc8495b0" providerId="LiveId" clId="{3E3ADFEF-FC40-497C-A21A-2164E4090DFB}"/>
    <pc:docChg chg="undo custSel addSld delSld modSld">
      <pc:chgData name="Subhash Edakkuda" userId="30769963cc8495b0" providerId="LiveId" clId="{3E3ADFEF-FC40-497C-A21A-2164E4090DFB}" dt="2024-11-01T09:59:30.896" v="84" actId="47"/>
      <pc:docMkLst>
        <pc:docMk/>
      </pc:docMkLst>
      <pc:sldChg chg="modSp mod">
        <pc:chgData name="Subhash Edakkuda" userId="30769963cc8495b0" providerId="LiveId" clId="{3E3ADFEF-FC40-497C-A21A-2164E4090DFB}" dt="2024-11-01T09:49:07.465" v="13" actId="26606"/>
        <pc:sldMkLst>
          <pc:docMk/>
          <pc:sldMk cId="919951656" sldId="257"/>
        </pc:sldMkLst>
        <pc:spChg chg="mod">
          <ac:chgData name="Subhash Edakkuda" userId="30769963cc8495b0" providerId="LiveId" clId="{3E3ADFEF-FC40-497C-A21A-2164E4090DFB}" dt="2024-11-01T09:49:07.465" v="13" actId="26606"/>
          <ac:spMkLst>
            <pc:docMk/>
            <pc:sldMk cId="919951656" sldId="257"/>
            <ac:spMk id="4" creationId="{B3A09311-DF5A-E262-B979-68EE4908838A}"/>
          </ac:spMkLst>
        </pc:spChg>
        <pc:spChg chg="mod">
          <ac:chgData name="Subhash Edakkuda" userId="30769963cc8495b0" providerId="LiveId" clId="{3E3ADFEF-FC40-497C-A21A-2164E4090DFB}" dt="2024-11-01T09:49:07.465" v="13" actId="26606"/>
          <ac:spMkLst>
            <pc:docMk/>
            <pc:sldMk cId="919951656" sldId="257"/>
            <ac:spMk id="7" creationId="{8DCF92AF-2E18-5227-B2A2-4BAF37D41812}"/>
          </ac:spMkLst>
        </pc:spChg>
        <pc:picChg chg="mod ord">
          <ac:chgData name="Subhash Edakkuda" userId="30769963cc8495b0" providerId="LiveId" clId="{3E3ADFEF-FC40-497C-A21A-2164E4090DFB}" dt="2024-11-01T09:49:07.465" v="13" actId="26606"/>
          <ac:picMkLst>
            <pc:docMk/>
            <pc:sldMk cId="919951656" sldId="257"/>
            <ac:picMk id="18" creationId="{17B0B903-8BE3-40DE-C898-7BDF594DF344}"/>
          </ac:picMkLst>
        </pc:picChg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67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68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69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70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71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72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73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74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75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76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77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78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79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80"/>
        </pc:sldMkLst>
      </pc:sldChg>
      <pc:sldChg chg="del">
        <pc:chgData name="Subhash Edakkuda" userId="30769963cc8495b0" providerId="LiveId" clId="{3E3ADFEF-FC40-497C-A21A-2164E4090DFB}" dt="2024-11-01T09:50:26.034" v="14" actId="47"/>
        <pc:sldMkLst>
          <pc:docMk/>
          <pc:sldMk cId="0" sldId="281"/>
        </pc:sldMkLst>
      </pc:sldChg>
      <pc:sldChg chg="modSp add mod">
        <pc:chgData name="Subhash Edakkuda" userId="30769963cc8495b0" providerId="LiveId" clId="{3E3ADFEF-FC40-497C-A21A-2164E4090DFB}" dt="2024-11-01T09:53:24.743" v="51" actId="1076"/>
        <pc:sldMkLst>
          <pc:docMk/>
          <pc:sldMk cId="0" sldId="403"/>
        </pc:sldMkLst>
        <pc:graphicFrameChg chg="mod">
          <ac:chgData name="Subhash Edakkuda" userId="30769963cc8495b0" providerId="LiveId" clId="{3E3ADFEF-FC40-497C-A21A-2164E4090DFB}" dt="2024-11-01T09:53:24.743" v="51" actId="1076"/>
          <ac:graphicFrameMkLst>
            <pc:docMk/>
            <pc:sldMk cId="0" sldId="403"/>
            <ac:graphicFrameMk id="1026" creationId="{9815ED88-BB2D-B455-C69B-1CBF03A043CC}"/>
          </ac:graphicFrameMkLst>
        </pc:graphicFrameChg>
      </pc:sldChg>
      <pc:sldChg chg="add">
        <pc:chgData name="Subhash Edakkuda" userId="30769963cc8495b0" providerId="LiveId" clId="{3E3ADFEF-FC40-497C-A21A-2164E4090DFB}" dt="2024-11-01T09:52:10.562" v="15"/>
        <pc:sldMkLst>
          <pc:docMk/>
          <pc:sldMk cId="0" sldId="405"/>
        </pc:sldMkLst>
      </pc:sldChg>
      <pc:sldChg chg="add">
        <pc:chgData name="Subhash Edakkuda" userId="30769963cc8495b0" providerId="LiveId" clId="{3E3ADFEF-FC40-497C-A21A-2164E4090DFB}" dt="2024-11-01T09:52:10.562" v="15"/>
        <pc:sldMkLst>
          <pc:docMk/>
          <pc:sldMk cId="0" sldId="406"/>
        </pc:sldMkLst>
      </pc:sldChg>
      <pc:sldChg chg="modSp add mod">
        <pc:chgData name="Subhash Edakkuda" userId="30769963cc8495b0" providerId="LiveId" clId="{3E3ADFEF-FC40-497C-A21A-2164E4090DFB}" dt="2024-11-01T09:52:10.623" v="18" actId="27636"/>
        <pc:sldMkLst>
          <pc:docMk/>
          <pc:sldMk cId="0" sldId="407"/>
        </pc:sldMkLst>
        <pc:spChg chg="mod">
          <ac:chgData name="Subhash Edakkuda" userId="30769963cc8495b0" providerId="LiveId" clId="{3E3ADFEF-FC40-497C-A21A-2164E4090DFB}" dt="2024-11-01T09:52:10.623" v="18" actId="27636"/>
          <ac:spMkLst>
            <pc:docMk/>
            <pc:sldMk cId="0" sldId="407"/>
            <ac:spMk id="38915" creationId="{B7FACB78-0A07-67B4-2FB2-F970D21FF25C}"/>
          </ac:spMkLst>
        </pc:spChg>
      </pc:sldChg>
      <pc:sldChg chg="add">
        <pc:chgData name="Subhash Edakkuda" userId="30769963cc8495b0" providerId="LiveId" clId="{3E3ADFEF-FC40-497C-A21A-2164E4090DFB}" dt="2024-11-01T09:52:10.562" v="15"/>
        <pc:sldMkLst>
          <pc:docMk/>
          <pc:sldMk cId="0" sldId="411"/>
        </pc:sldMkLst>
      </pc:sldChg>
      <pc:sldChg chg="modSp add mod">
        <pc:chgData name="Subhash Edakkuda" userId="30769963cc8495b0" providerId="LiveId" clId="{3E3ADFEF-FC40-497C-A21A-2164E4090DFB}" dt="2024-11-01T09:52:10.630" v="22" actId="27636"/>
        <pc:sldMkLst>
          <pc:docMk/>
          <pc:sldMk cId="0" sldId="444"/>
        </pc:sldMkLst>
        <pc:spChg chg="mod">
          <ac:chgData name="Subhash Edakkuda" userId="30769963cc8495b0" providerId="LiveId" clId="{3E3ADFEF-FC40-497C-A21A-2164E4090DFB}" dt="2024-11-01T09:52:10.628" v="21" actId="27636"/>
          <ac:spMkLst>
            <pc:docMk/>
            <pc:sldMk cId="0" sldId="444"/>
            <ac:spMk id="39939" creationId="{B4010E96-51D8-9554-796B-FC9DD1C63025}"/>
          </ac:spMkLst>
        </pc:spChg>
        <pc:spChg chg="mod">
          <ac:chgData name="Subhash Edakkuda" userId="30769963cc8495b0" providerId="LiveId" clId="{3E3ADFEF-FC40-497C-A21A-2164E4090DFB}" dt="2024-11-01T09:52:10.630" v="22" actId="27636"/>
          <ac:spMkLst>
            <pc:docMk/>
            <pc:sldMk cId="0" sldId="444"/>
            <ac:spMk id="39940" creationId="{35106592-BB98-A20D-2615-93E38B0F82A0}"/>
          </ac:spMkLst>
        </pc:spChg>
      </pc:sldChg>
      <pc:sldChg chg="add del">
        <pc:chgData name="Subhash Edakkuda" userId="30769963cc8495b0" providerId="LiveId" clId="{3E3ADFEF-FC40-497C-A21A-2164E4090DFB}" dt="2024-11-01T09:59:08.458" v="81" actId="47"/>
        <pc:sldMkLst>
          <pc:docMk/>
          <pc:sldMk cId="0" sldId="446"/>
        </pc:sldMkLst>
      </pc:sldChg>
      <pc:sldChg chg="add">
        <pc:chgData name="Subhash Edakkuda" userId="30769963cc8495b0" providerId="LiveId" clId="{3E3ADFEF-FC40-497C-A21A-2164E4090DFB}" dt="2024-11-01T09:52:10.562" v="15"/>
        <pc:sldMkLst>
          <pc:docMk/>
          <pc:sldMk cId="0" sldId="447"/>
        </pc:sldMkLst>
      </pc:sldChg>
      <pc:sldChg chg="add">
        <pc:chgData name="Subhash Edakkuda" userId="30769963cc8495b0" providerId="LiveId" clId="{3E3ADFEF-FC40-497C-A21A-2164E4090DFB}" dt="2024-11-01T09:52:10.562" v="15"/>
        <pc:sldMkLst>
          <pc:docMk/>
          <pc:sldMk cId="0" sldId="448"/>
        </pc:sldMkLst>
      </pc:sldChg>
      <pc:sldChg chg="modSp add del mod">
        <pc:chgData name="Subhash Edakkuda" userId="30769963cc8495b0" providerId="LiveId" clId="{3E3ADFEF-FC40-497C-A21A-2164E4090DFB}" dt="2024-11-01T09:59:26.584" v="83" actId="47"/>
        <pc:sldMkLst>
          <pc:docMk/>
          <pc:sldMk cId="0" sldId="449"/>
        </pc:sldMkLst>
        <pc:spChg chg="mod">
          <ac:chgData name="Subhash Edakkuda" userId="30769963cc8495b0" providerId="LiveId" clId="{3E3ADFEF-FC40-497C-A21A-2164E4090DFB}" dt="2024-11-01T09:52:10.682" v="46" actId="27636"/>
          <ac:spMkLst>
            <pc:docMk/>
            <pc:sldMk cId="0" sldId="449"/>
            <ac:spMk id="57347" creationId="{4D533ECE-C143-4727-315F-76B9FF83BE3B}"/>
          </ac:spMkLst>
        </pc:spChg>
      </pc:sldChg>
      <pc:sldChg chg="modSp add del mod">
        <pc:chgData name="Subhash Edakkuda" userId="30769963cc8495b0" providerId="LiveId" clId="{3E3ADFEF-FC40-497C-A21A-2164E4090DFB}" dt="2024-11-01T09:59:30.896" v="84" actId="47"/>
        <pc:sldMkLst>
          <pc:docMk/>
          <pc:sldMk cId="0" sldId="450"/>
        </pc:sldMkLst>
        <pc:spChg chg="mod">
          <ac:chgData name="Subhash Edakkuda" userId="30769963cc8495b0" providerId="LiveId" clId="{3E3ADFEF-FC40-497C-A21A-2164E4090DFB}" dt="2024-11-01T09:52:10.683" v="47" actId="27636"/>
          <ac:spMkLst>
            <pc:docMk/>
            <pc:sldMk cId="0" sldId="450"/>
            <ac:spMk id="58371" creationId="{00D0E8BD-E543-FBCA-45DB-ECAA6BC7E568}"/>
          </ac:spMkLst>
        </pc:spChg>
      </pc:sldChg>
      <pc:sldChg chg="add">
        <pc:chgData name="Subhash Edakkuda" userId="30769963cc8495b0" providerId="LiveId" clId="{3E3ADFEF-FC40-497C-A21A-2164E4090DFB}" dt="2024-11-01T09:52:10.562" v="15"/>
        <pc:sldMkLst>
          <pc:docMk/>
          <pc:sldMk cId="0" sldId="451"/>
        </pc:sldMkLst>
      </pc:sldChg>
      <pc:sldChg chg="add del">
        <pc:chgData name="Subhash Edakkuda" userId="30769963cc8495b0" providerId="LiveId" clId="{3E3ADFEF-FC40-497C-A21A-2164E4090DFB}" dt="2024-11-01T09:56:51.488" v="70" actId="47"/>
        <pc:sldMkLst>
          <pc:docMk/>
          <pc:sldMk cId="0" sldId="465"/>
        </pc:sldMkLst>
      </pc:sldChg>
      <pc:sldChg chg="add del">
        <pc:chgData name="Subhash Edakkuda" userId="30769963cc8495b0" providerId="LiveId" clId="{3E3ADFEF-FC40-497C-A21A-2164E4090DFB}" dt="2024-11-01T09:59:14.643" v="82" actId="47"/>
        <pc:sldMkLst>
          <pc:docMk/>
          <pc:sldMk cId="0" sldId="468"/>
        </pc:sldMkLst>
      </pc:sldChg>
      <pc:sldChg chg="modSp add mod">
        <pc:chgData name="Subhash Edakkuda" userId="30769963cc8495b0" providerId="LiveId" clId="{3E3ADFEF-FC40-497C-A21A-2164E4090DFB}" dt="2024-11-01T09:52:10.679" v="45" actId="27636"/>
        <pc:sldMkLst>
          <pc:docMk/>
          <pc:sldMk cId="0" sldId="469"/>
        </pc:sldMkLst>
        <pc:spChg chg="mod">
          <ac:chgData name="Subhash Edakkuda" userId="30769963cc8495b0" providerId="LiveId" clId="{3E3ADFEF-FC40-497C-A21A-2164E4090DFB}" dt="2024-11-01T09:52:10.679" v="45" actId="27636"/>
          <ac:spMkLst>
            <pc:docMk/>
            <pc:sldMk cId="0" sldId="469"/>
            <ac:spMk id="55300" creationId="{6F857BED-4616-0B9C-B1A9-1860C2849288}"/>
          </ac:spMkLst>
        </pc:spChg>
      </pc:sldChg>
      <pc:sldChg chg="add">
        <pc:chgData name="Subhash Edakkuda" userId="30769963cc8495b0" providerId="LiveId" clId="{3E3ADFEF-FC40-497C-A21A-2164E4090DFB}" dt="2024-11-01T09:52:10.562" v="15"/>
        <pc:sldMkLst>
          <pc:docMk/>
          <pc:sldMk cId="0" sldId="470"/>
        </pc:sldMkLst>
      </pc:sldChg>
      <pc:sldChg chg="modSp add mod">
        <pc:chgData name="Subhash Edakkuda" userId="30769963cc8495b0" providerId="LiveId" clId="{3E3ADFEF-FC40-497C-A21A-2164E4090DFB}" dt="2024-11-01T09:58:14.347" v="80" actId="1076"/>
        <pc:sldMkLst>
          <pc:docMk/>
          <pc:sldMk cId="0" sldId="472"/>
        </pc:sldMkLst>
        <pc:spChg chg="mod">
          <ac:chgData name="Subhash Edakkuda" userId="30769963cc8495b0" providerId="LiveId" clId="{3E3ADFEF-FC40-497C-A21A-2164E4090DFB}" dt="2024-11-01T09:58:14.347" v="80" actId="1076"/>
          <ac:spMkLst>
            <pc:docMk/>
            <pc:sldMk cId="0" sldId="472"/>
            <ac:spMk id="33795" creationId="{E57A4DCB-5043-9921-BC3B-35211BF33623}"/>
          </ac:spMkLst>
        </pc:spChg>
        <pc:spChg chg="mod">
          <ac:chgData name="Subhash Edakkuda" userId="30769963cc8495b0" providerId="LiveId" clId="{3E3ADFEF-FC40-497C-A21A-2164E4090DFB}" dt="2024-11-01T09:56:42.231" v="69" actId="20577"/>
          <ac:spMkLst>
            <pc:docMk/>
            <pc:sldMk cId="0" sldId="472"/>
            <ac:spMk id="33797" creationId="{96480FF2-8F64-E0A7-4493-F2D7D533F944}"/>
          </ac:spMkLst>
        </pc:spChg>
      </pc:sldChg>
      <pc:sldChg chg="modSp add mod">
        <pc:chgData name="Subhash Edakkuda" userId="30769963cc8495b0" providerId="LiveId" clId="{3E3ADFEF-FC40-497C-A21A-2164E4090DFB}" dt="2024-11-01T09:52:10.626" v="20" actId="27636"/>
        <pc:sldMkLst>
          <pc:docMk/>
          <pc:sldMk cId="0" sldId="477"/>
        </pc:sldMkLst>
        <pc:spChg chg="mod">
          <ac:chgData name="Subhash Edakkuda" userId="30769963cc8495b0" providerId="LiveId" clId="{3E3ADFEF-FC40-497C-A21A-2164E4090DFB}" dt="2024-11-01T09:52:10.626" v="20" actId="27636"/>
          <ac:spMkLst>
            <pc:docMk/>
            <pc:sldMk cId="0" sldId="477"/>
            <ac:spMk id="8196" creationId="{B514CA46-6B1F-A601-6BFD-B3918FBA720B}"/>
          </ac:spMkLst>
        </pc:spChg>
        <pc:spChg chg="mod">
          <ac:chgData name="Subhash Edakkuda" userId="30769963cc8495b0" providerId="LiveId" clId="{3E3ADFEF-FC40-497C-A21A-2164E4090DFB}" dt="2024-11-01T09:52:10.626" v="19" actId="27636"/>
          <ac:spMkLst>
            <pc:docMk/>
            <pc:sldMk cId="0" sldId="477"/>
            <ac:spMk id="8197" creationId="{0752A925-4819-ED99-0292-58E318DE211E}"/>
          </ac:spMkLst>
        </pc:spChg>
      </pc:sldChg>
      <pc:sldChg chg="modSp add mod">
        <pc:chgData name="Subhash Edakkuda" userId="30769963cc8495b0" providerId="LiveId" clId="{3E3ADFEF-FC40-497C-A21A-2164E4090DFB}" dt="2024-11-01T09:52:10.634" v="24" actId="27636"/>
        <pc:sldMkLst>
          <pc:docMk/>
          <pc:sldMk cId="0" sldId="479"/>
        </pc:sldMkLst>
        <pc:spChg chg="mod">
          <ac:chgData name="Subhash Edakkuda" userId="30769963cc8495b0" providerId="LiveId" clId="{3E3ADFEF-FC40-497C-A21A-2164E4090DFB}" dt="2024-11-01T09:52:10.632" v="23" actId="27636"/>
          <ac:spMkLst>
            <pc:docMk/>
            <pc:sldMk cId="0" sldId="479"/>
            <ac:spMk id="41987" creationId="{CD96D9CF-5E11-0038-C5A2-79DF862F90C2}"/>
          </ac:spMkLst>
        </pc:spChg>
        <pc:spChg chg="mod">
          <ac:chgData name="Subhash Edakkuda" userId="30769963cc8495b0" providerId="LiveId" clId="{3E3ADFEF-FC40-497C-A21A-2164E4090DFB}" dt="2024-11-01T09:52:10.634" v="24" actId="27636"/>
          <ac:spMkLst>
            <pc:docMk/>
            <pc:sldMk cId="0" sldId="479"/>
            <ac:spMk id="41989" creationId="{18020D6B-6B53-D46A-CFFB-1246F787CBC2}"/>
          </ac:spMkLst>
        </pc:spChg>
      </pc:sldChg>
      <pc:sldChg chg="modSp add mod">
        <pc:chgData name="Subhash Edakkuda" userId="30769963cc8495b0" providerId="LiveId" clId="{3E3ADFEF-FC40-497C-A21A-2164E4090DFB}" dt="2024-11-01T09:52:10.639" v="26" actId="27636"/>
        <pc:sldMkLst>
          <pc:docMk/>
          <pc:sldMk cId="0" sldId="480"/>
        </pc:sldMkLst>
        <pc:spChg chg="mod">
          <ac:chgData name="Subhash Edakkuda" userId="30769963cc8495b0" providerId="LiveId" clId="{3E3ADFEF-FC40-497C-A21A-2164E4090DFB}" dt="2024-11-01T09:52:10.637" v="25" actId="27636"/>
          <ac:spMkLst>
            <pc:docMk/>
            <pc:sldMk cId="0" sldId="480"/>
            <ac:spMk id="43011" creationId="{8C1D3974-C64B-146C-DD80-D9406ED863A8}"/>
          </ac:spMkLst>
        </pc:spChg>
        <pc:spChg chg="mod">
          <ac:chgData name="Subhash Edakkuda" userId="30769963cc8495b0" providerId="LiveId" clId="{3E3ADFEF-FC40-497C-A21A-2164E4090DFB}" dt="2024-11-01T09:52:10.639" v="26" actId="27636"/>
          <ac:spMkLst>
            <pc:docMk/>
            <pc:sldMk cId="0" sldId="480"/>
            <ac:spMk id="43013" creationId="{1C91DBA0-D6D3-F0CD-72A6-84F74604BC0C}"/>
          </ac:spMkLst>
        </pc:spChg>
      </pc:sldChg>
      <pc:sldChg chg="modSp add mod">
        <pc:chgData name="Subhash Edakkuda" userId="30769963cc8495b0" providerId="LiveId" clId="{3E3ADFEF-FC40-497C-A21A-2164E4090DFB}" dt="2024-11-01T09:52:10.643" v="28" actId="27636"/>
        <pc:sldMkLst>
          <pc:docMk/>
          <pc:sldMk cId="0" sldId="481"/>
        </pc:sldMkLst>
        <pc:spChg chg="mod">
          <ac:chgData name="Subhash Edakkuda" userId="30769963cc8495b0" providerId="LiveId" clId="{3E3ADFEF-FC40-497C-A21A-2164E4090DFB}" dt="2024-11-01T09:52:10.641" v="27" actId="27636"/>
          <ac:spMkLst>
            <pc:docMk/>
            <pc:sldMk cId="0" sldId="481"/>
            <ac:spMk id="44035" creationId="{598909FA-9FD7-34B6-333F-04749F94AFBB}"/>
          </ac:spMkLst>
        </pc:spChg>
        <pc:spChg chg="mod">
          <ac:chgData name="Subhash Edakkuda" userId="30769963cc8495b0" providerId="LiveId" clId="{3E3ADFEF-FC40-497C-A21A-2164E4090DFB}" dt="2024-11-01T09:52:10.643" v="28" actId="27636"/>
          <ac:spMkLst>
            <pc:docMk/>
            <pc:sldMk cId="0" sldId="481"/>
            <ac:spMk id="44037" creationId="{AEEA5968-C067-1080-A046-2BE8770A67E1}"/>
          </ac:spMkLst>
        </pc:spChg>
      </pc:sldChg>
      <pc:sldChg chg="modSp add mod">
        <pc:chgData name="Subhash Edakkuda" userId="30769963cc8495b0" providerId="LiveId" clId="{3E3ADFEF-FC40-497C-A21A-2164E4090DFB}" dt="2024-11-01T09:52:10.645" v="30" actId="27636"/>
        <pc:sldMkLst>
          <pc:docMk/>
          <pc:sldMk cId="0" sldId="482"/>
        </pc:sldMkLst>
        <pc:spChg chg="mod">
          <ac:chgData name="Subhash Edakkuda" userId="30769963cc8495b0" providerId="LiveId" clId="{3E3ADFEF-FC40-497C-A21A-2164E4090DFB}" dt="2024-11-01T09:52:10.644" v="29" actId="27636"/>
          <ac:spMkLst>
            <pc:docMk/>
            <pc:sldMk cId="0" sldId="482"/>
            <ac:spMk id="45059" creationId="{37F87248-04DD-38A4-931D-D2D3435DE9D7}"/>
          </ac:spMkLst>
        </pc:spChg>
        <pc:spChg chg="mod">
          <ac:chgData name="Subhash Edakkuda" userId="30769963cc8495b0" providerId="LiveId" clId="{3E3ADFEF-FC40-497C-A21A-2164E4090DFB}" dt="2024-11-01T09:52:10.645" v="30" actId="27636"/>
          <ac:spMkLst>
            <pc:docMk/>
            <pc:sldMk cId="0" sldId="482"/>
            <ac:spMk id="45061" creationId="{251A7F0C-8688-E606-79E1-2BB81605CAF1}"/>
          </ac:spMkLst>
        </pc:spChg>
      </pc:sldChg>
      <pc:sldChg chg="modSp add mod">
        <pc:chgData name="Subhash Edakkuda" userId="30769963cc8495b0" providerId="LiveId" clId="{3E3ADFEF-FC40-497C-A21A-2164E4090DFB}" dt="2024-11-01T09:52:10.648" v="32" actId="27636"/>
        <pc:sldMkLst>
          <pc:docMk/>
          <pc:sldMk cId="0" sldId="486"/>
        </pc:sldMkLst>
        <pc:spChg chg="mod">
          <ac:chgData name="Subhash Edakkuda" userId="30769963cc8495b0" providerId="LiveId" clId="{3E3ADFEF-FC40-497C-A21A-2164E4090DFB}" dt="2024-11-01T09:52:10.647" v="31" actId="27636"/>
          <ac:spMkLst>
            <pc:docMk/>
            <pc:sldMk cId="0" sldId="486"/>
            <ac:spMk id="46083" creationId="{7EEA2AD5-7321-198C-EBEE-12A7E6A73B8A}"/>
          </ac:spMkLst>
        </pc:spChg>
        <pc:spChg chg="mod">
          <ac:chgData name="Subhash Edakkuda" userId="30769963cc8495b0" providerId="LiveId" clId="{3E3ADFEF-FC40-497C-A21A-2164E4090DFB}" dt="2024-11-01T09:52:10.648" v="32" actId="27636"/>
          <ac:spMkLst>
            <pc:docMk/>
            <pc:sldMk cId="0" sldId="486"/>
            <ac:spMk id="46085" creationId="{D322C7CA-2629-0A09-FDFD-3A03EEBFB44C}"/>
          </ac:spMkLst>
        </pc:spChg>
      </pc:sldChg>
      <pc:sldChg chg="modSp add mod">
        <pc:chgData name="Subhash Edakkuda" userId="30769963cc8495b0" providerId="LiveId" clId="{3E3ADFEF-FC40-497C-A21A-2164E4090DFB}" dt="2024-11-01T09:52:10.653" v="34" actId="27636"/>
        <pc:sldMkLst>
          <pc:docMk/>
          <pc:sldMk cId="0" sldId="487"/>
        </pc:sldMkLst>
        <pc:spChg chg="mod">
          <ac:chgData name="Subhash Edakkuda" userId="30769963cc8495b0" providerId="LiveId" clId="{3E3ADFEF-FC40-497C-A21A-2164E4090DFB}" dt="2024-11-01T09:52:10.653" v="34" actId="27636"/>
          <ac:spMkLst>
            <pc:docMk/>
            <pc:sldMk cId="0" sldId="487"/>
            <ac:spMk id="47107" creationId="{A6537899-399B-519E-5BFB-5A0B4D4CFBFE}"/>
          </ac:spMkLst>
        </pc:spChg>
        <pc:spChg chg="mod">
          <ac:chgData name="Subhash Edakkuda" userId="30769963cc8495b0" providerId="LiveId" clId="{3E3ADFEF-FC40-497C-A21A-2164E4090DFB}" dt="2024-11-01T09:52:10.653" v="33" actId="27636"/>
          <ac:spMkLst>
            <pc:docMk/>
            <pc:sldMk cId="0" sldId="487"/>
            <ac:spMk id="47109" creationId="{80E9B5F5-CBA3-BC61-323D-4E821E213395}"/>
          </ac:spMkLst>
        </pc:spChg>
      </pc:sldChg>
      <pc:sldChg chg="modSp add mod">
        <pc:chgData name="Subhash Edakkuda" userId="30769963cc8495b0" providerId="LiveId" clId="{3E3ADFEF-FC40-497C-A21A-2164E4090DFB}" dt="2024-11-01T09:52:10.656" v="36" actId="27636"/>
        <pc:sldMkLst>
          <pc:docMk/>
          <pc:sldMk cId="0" sldId="488"/>
        </pc:sldMkLst>
        <pc:spChg chg="mod">
          <ac:chgData name="Subhash Edakkuda" userId="30769963cc8495b0" providerId="LiveId" clId="{3E3ADFEF-FC40-497C-A21A-2164E4090DFB}" dt="2024-11-01T09:52:10.655" v="35" actId="27636"/>
          <ac:spMkLst>
            <pc:docMk/>
            <pc:sldMk cId="0" sldId="488"/>
            <ac:spMk id="48131" creationId="{93FA8B6B-530D-F6AF-19A8-5C74DE1A7E6F}"/>
          </ac:spMkLst>
        </pc:spChg>
        <pc:spChg chg="mod">
          <ac:chgData name="Subhash Edakkuda" userId="30769963cc8495b0" providerId="LiveId" clId="{3E3ADFEF-FC40-497C-A21A-2164E4090DFB}" dt="2024-11-01T09:52:10.656" v="36" actId="27636"/>
          <ac:spMkLst>
            <pc:docMk/>
            <pc:sldMk cId="0" sldId="488"/>
            <ac:spMk id="48133" creationId="{AADA0F77-DC2B-3712-0C34-2EAADC2726D3}"/>
          </ac:spMkLst>
        </pc:spChg>
      </pc:sldChg>
      <pc:sldChg chg="modSp add mod">
        <pc:chgData name="Subhash Edakkuda" userId="30769963cc8495b0" providerId="LiveId" clId="{3E3ADFEF-FC40-497C-A21A-2164E4090DFB}" dt="2024-11-01T09:52:10.661" v="38" actId="27636"/>
        <pc:sldMkLst>
          <pc:docMk/>
          <pc:sldMk cId="0" sldId="489"/>
        </pc:sldMkLst>
        <pc:spChg chg="mod">
          <ac:chgData name="Subhash Edakkuda" userId="30769963cc8495b0" providerId="LiveId" clId="{3E3ADFEF-FC40-497C-A21A-2164E4090DFB}" dt="2024-11-01T09:52:10.661" v="38" actId="27636"/>
          <ac:spMkLst>
            <pc:docMk/>
            <pc:sldMk cId="0" sldId="489"/>
            <ac:spMk id="49155" creationId="{20DFA789-D56A-81AC-BEA7-3D5EDDC63FFD}"/>
          </ac:spMkLst>
        </pc:spChg>
        <pc:spChg chg="mod">
          <ac:chgData name="Subhash Edakkuda" userId="30769963cc8495b0" providerId="LiveId" clId="{3E3ADFEF-FC40-497C-A21A-2164E4090DFB}" dt="2024-11-01T09:52:10.660" v="37" actId="27636"/>
          <ac:spMkLst>
            <pc:docMk/>
            <pc:sldMk cId="0" sldId="489"/>
            <ac:spMk id="49157" creationId="{E2A32262-E517-DDD8-F04A-D4BE83745D91}"/>
          </ac:spMkLst>
        </pc:spChg>
      </pc:sldChg>
      <pc:sldChg chg="modSp add mod">
        <pc:chgData name="Subhash Edakkuda" userId="30769963cc8495b0" providerId="LiveId" clId="{3E3ADFEF-FC40-497C-A21A-2164E4090DFB}" dt="2024-11-01T09:52:10.666" v="40" actId="27636"/>
        <pc:sldMkLst>
          <pc:docMk/>
          <pc:sldMk cId="0" sldId="490"/>
        </pc:sldMkLst>
        <pc:spChg chg="mod">
          <ac:chgData name="Subhash Edakkuda" userId="30769963cc8495b0" providerId="LiveId" clId="{3E3ADFEF-FC40-497C-A21A-2164E4090DFB}" dt="2024-11-01T09:52:10.666" v="40" actId="27636"/>
          <ac:spMkLst>
            <pc:docMk/>
            <pc:sldMk cId="0" sldId="490"/>
            <ac:spMk id="50179" creationId="{26BA71F1-DD26-C1C8-8982-6889168ADF89}"/>
          </ac:spMkLst>
        </pc:spChg>
        <pc:spChg chg="mod">
          <ac:chgData name="Subhash Edakkuda" userId="30769963cc8495b0" providerId="LiveId" clId="{3E3ADFEF-FC40-497C-A21A-2164E4090DFB}" dt="2024-11-01T09:52:10.665" v="39" actId="27636"/>
          <ac:spMkLst>
            <pc:docMk/>
            <pc:sldMk cId="0" sldId="490"/>
            <ac:spMk id="50181" creationId="{E63ADAFB-3F17-DD7F-ED7B-7B636B868CBE}"/>
          </ac:spMkLst>
        </pc:spChg>
      </pc:sldChg>
      <pc:sldChg chg="modSp add mod">
        <pc:chgData name="Subhash Edakkuda" userId="30769963cc8495b0" providerId="LiveId" clId="{3E3ADFEF-FC40-497C-A21A-2164E4090DFB}" dt="2024-11-01T09:52:10.676" v="44" actId="27636"/>
        <pc:sldMkLst>
          <pc:docMk/>
          <pc:sldMk cId="0" sldId="491"/>
        </pc:sldMkLst>
        <pc:spChg chg="mod">
          <ac:chgData name="Subhash Edakkuda" userId="30769963cc8495b0" providerId="LiveId" clId="{3E3ADFEF-FC40-497C-A21A-2164E4090DFB}" dt="2024-11-01T09:52:10.673" v="43" actId="27636"/>
          <ac:spMkLst>
            <pc:docMk/>
            <pc:sldMk cId="0" sldId="491"/>
            <ac:spMk id="52227" creationId="{553F579A-94C7-BEA1-1C94-AC58E3C68AC0}"/>
          </ac:spMkLst>
        </pc:spChg>
        <pc:spChg chg="mod">
          <ac:chgData name="Subhash Edakkuda" userId="30769963cc8495b0" providerId="LiveId" clId="{3E3ADFEF-FC40-497C-A21A-2164E4090DFB}" dt="2024-11-01T09:52:10.676" v="44" actId="27636"/>
          <ac:spMkLst>
            <pc:docMk/>
            <pc:sldMk cId="0" sldId="491"/>
            <ac:spMk id="52229" creationId="{A28F53DA-5D30-72CB-C9B6-48C38C06E983}"/>
          </ac:spMkLst>
        </pc:spChg>
      </pc:sldChg>
      <pc:sldChg chg="modSp add mod">
        <pc:chgData name="Subhash Edakkuda" userId="30769963cc8495b0" providerId="LiveId" clId="{3E3ADFEF-FC40-497C-A21A-2164E4090DFB}" dt="2024-11-01T09:52:10.671" v="42" actId="27636"/>
        <pc:sldMkLst>
          <pc:docMk/>
          <pc:sldMk cId="0" sldId="492"/>
        </pc:sldMkLst>
        <pc:spChg chg="mod">
          <ac:chgData name="Subhash Edakkuda" userId="30769963cc8495b0" providerId="LiveId" clId="{3E3ADFEF-FC40-497C-A21A-2164E4090DFB}" dt="2024-11-01T09:52:10.668" v="41" actId="27636"/>
          <ac:spMkLst>
            <pc:docMk/>
            <pc:sldMk cId="0" sldId="492"/>
            <ac:spMk id="51203" creationId="{90E2B39A-2558-2900-8279-7430DDBB9004}"/>
          </ac:spMkLst>
        </pc:spChg>
        <pc:spChg chg="mod">
          <ac:chgData name="Subhash Edakkuda" userId="30769963cc8495b0" providerId="LiveId" clId="{3E3ADFEF-FC40-497C-A21A-2164E4090DFB}" dt="2024-11-01T09:52:10.671" v="42" actId="27636"/>
          <ac:spMkLst>
            <pc:docMk/>
            <pc:sldMk cId="0" sldId="492"/>
            <ac:spMk id="51205" creationId="{B198A9A0-2102-AB0B-A006-2618C50A1B47}"/>
          </ac:spMkLst>
        </pc:spChg>
      </pc:sldChg>
      <pc:sldChg chg="delSp modSp add mod modNotes">
        <pc:chgData name="Subhash Edakkuda" userId="30769963cc8495b0" providerId="LiveId" clId="{3E3ADFEF-FC40-497C-A21A-2164E4090DFB}" dt="2024-11-01T09:52:17.805" v="48" actId="478"/>
        <pc:sldMkLst>
          <pc:docMk/>
          <pc:sldMk cId="0" sldId="494"/>
        </pc:sldMkLst>
        <pc:spChg chg="mod">
          <ac:chgData name="Subhash Edakkuda" userId="30769963cc8495b0" providerId="LiveId" clId="{3E3ADFEF-FC40-497C-A21A-2164E4090DFB}" dt="2024-11-01T09:52:10.604" v="16" actId="27636"/>
          <ac:spMkLst>
            <pc:docMk/>
            <pc:sldMk cId="0" sldId="494"/>
            <ac:spMk id="31747" creationId="{5939ECFD-D7A0-934C-2079-4743C806E862}"/>
          </ac:spMkLst>
        </pc:spChg>
        <pc:spChg chg="del">
          <ac:chgData name="Subhash Edakkuda" userId="30769963cc8495b0" providerId="LiveId" clId="{3E3ADFEF-FC40-497C-A21A-2164E4090DFB}" dt="2024-11-01T09:52:17.805" v="48" actId="478"/>
          <ac:spMkLst>
            <pc:docMk/>
            <pc:sldMk cId="0" sldId="494"/>
            <ac:spMk id="307210" creationId="{3C60FE30-D3E7-6FDC-AD5D-61D67B50F666}"/>
          </ac:spMkLst>
        </pc:spChg>
      </pc:sldChg>
      <pc:sldChg chg="delSp modSp add mod delAnim">
        <pc:chgData name="Subhash Edakkuda" userId="30769963cc8495b0" providerId="LiveId" clId="{3E3ADFEF-FC40-497C-A21A-2164E4090DFB}" dt="2024-11-01T09:55:18.949" v="60" actId="1076"/>
        <pc:sldMkLst>
          <pc:docMk/>
          <pc:sldMk cId="0" sldId="495"/>
        </pc:sldMkLst>
        <pc:spChg chg="del mod">
          <ac:chgData name="Subhash Edakkuda" userId="30769963cc8495b0" providerId="LiveId" clId="{3E3ADFEF-FC40-497C-A21A-2164E4090DFB}" dt="2024-11-01T09:54:01.171" v="56" actId="478"/>
          <ac:spMkLst>
            <pc:docMk/>
            <pc:sldMk cId="0" sldId="495"/>
            <ac:spMk id="310277" creationId="{5BCF8407-79BE-41D0-EE17-FE1DD0B7760B}"/>
          </ac:spMkLst>
        </pc:spChg>
        <pc:graphicFrameChg chg="mod">
          <ac:chgData name="Subhash Edakkuda" userId="30769963cc8495b0" providerId="LiveId" clId="{3E3ADFEF-FC40-497C-A21A-2164E4090DFB}" dt="2024-11-01T09:55:18.949" v="60" actId="1076"/>
          <ac:graphicFrameMkLst>
            <pc:docMk/>
            <pc:sldMk cId="0" sldId="495"/>
            <ac:graphicFrameMk id="2050" creationId="{B55DDD8C-0F06-27ED-C8EB-96837D2FA0CB}"/>
          </ac:graphicFrameMkLst>
        </pc:graphicFrameChg>
      </pc:sldChg>
      <pc:sldChg chg="modSp add">
        <pc:chgData name="Subhash Edakkuda" userId="30769963cc8495b0" providerId="LiveId" clId="{3E3ADFEF-FC40-497C-A21A-2164E4090DFB}" dt="2024-11-01T09:54:31.449" v="58" actId="1076"/>
        <pc:sldMkLst>
          <pc:docMk/>
          <pc:sldMk cId="0" sldId="496"/>
        </pc:sldMkLst>
        <pc:spChg chg="mod">
          <ac:chgData name="Subhash Edakkuda" userId="30769963cc8495b0" providerId="LiveId" clId="{3E3ADFEF-FC40-497C-A21A-2164E4090DFB}" dt="2024-11-01T09:54:31.449" v="58" actId="1076"/>
          <ac:spMkLst>
            <pc:docMk/>
            <pc:sldMk cId="0" sldId="496"/>
            <ac:spMk id="311301" creationId="{73479981-270F-5707-BDDD-5D0911E87B33}"/>
          </ac:spMkLst>
        </pc:spChg>
        <pc:graphicFrameChg chg="mod">
          <ac:chgData name="Subhash Edakkuda" userId="30769963cc8495b0" providerId="LiveId" clId="{3E3ADFEF-FC40-497C-A21A-2164E4090DFB}" dt="2024-11-01T09:54:26.152" v="57" actId="207"/>
          <ac:graphicFrameMkLst>
            <pc:docMk/>
            <pc:sldMk cId="0" sldId="496"/>
            <ac:graphicFrameMk id="3074" creationId="{CB86EFCF-3D6B-A6E8-7F09-9969B4A3092B}"/>
          </ac:graphicFrameMkLst>
        </pc:graphicFrameChg>
      </pc:sldChg>
      <pc:sldChg chg="modSp add">
        <pc:chgData name="Subhash Edakkuda" userId="30769963cc8495b0" providerId="LiveId" clId="{3E3ADFEF-FC40-497C-A21A-2164E4090DFB}" dt="2024-11-01T09:54:44.476" v="59" actId="207"/>
        <pc:sldMkLst>
          <pc:docMk/>
          <pc:sldMk cId="0" sldId="497"/>
        </pc:sldMkLst>
        <pc:graphicFrameChg chg="mod">
          <ac:chgData name="Subhash Edakkuda" userId="30769963cc8495b0" providerId="LiveId" clId="{3E3ADFEF-FC40-497C-A21A-2164E4090DFB}" dt="2024-11-01T09:54:44.476" v="59" actId="207"/>
          <ac:graphicFrameMkLst>
            <pc:docMk/>
            <pc:sldMk cId="0" sldId="497"/>
            <ac:graphicFrameMk id="4098" creationId="{12BE85DF-F407-BFC6-8084-F23F05F58101}"/>
          </ac:graphicFrameMkLst>
        </pc:graphicFrameChg>
      </pc:sldChg>
      <pc:sldChg chg="addSp delSp modSp add mod addAnim delAnim">
        <pc:chgData name="Subhash Edakkuda" userId="30769963cc8495b0" providerId="LiveId" clId="{3E3ADFEF-FC40-497C-A21A-2164E4090DFB}" dt="2024-11-01T09:58:02.295" v="79" actId="113"/>
        <pc:sldMkLst>
          <pc:docMk/>
          <pc:sldMk cId="0" sldId="498"/>
        </pc:sldMkLst>
        <pc:spChg chg="mod">
          <ac:chgData name="Subhash Edakkuda" userId="30769963cc8495b0" providerId="LiveId" clId="{3E3ADFEF-FC40-497C-A21A-2164E4090DFB}" dt="2024-11-01T09:58:02.295" v="79" actId="113"/>
          <ac:spMkLst>
            <pc:docMk/>
            <pc:sldMk cId="0" sldId="498"/>
            <ac:spMk id="5125" creationId="{43537596-56CE-BC94-DBB1-0F74B9305BF9}"/>
          </ac:spMkLst>
        </pc:spChg>
        <pc:spChg chg="mod">
          <ac:chgData name="Subhash Edakkuda" userId="30769963cc8495b0" providerId="LiveId" clId="{3E3ADFEF-FC40-497C-A21A-2164E4090DFB}" dt="2024-11-01T09:58:02.295" v="79" actId="113"/>
          <ac:spMkLst>
            <pc:docMk/>
            <pc:sldMk cId="0" sldId="498"/>
            <ac:spMk id="313349" creationId="{B569E6CC-C9DB-64D7-4607-66862775EC98}"/>
          </ac:spMkLst>
        </pc:spChg>
        <pc:spChg chg="mod">
          <ac:chgData name="Subhash Edakkuda" userId="30769963cc8495b0" providerId="LiveId" clId="{3E3ADFEF-FC40-497C-A21A-2164E4090DFB}" dt="2024-11-01T09:58:02.295" v="79" actId="113"/>
          <ac:spMkLst>
            <pc:docMk/>
            <pc:sldMk cId="0" sldId="498"/>
            <ac:spMk id="313350" creationId="{6FF1DAA9-7D80-5A5E-D6DE-ADEFAD8EF211}"/>
          </ac:spMkLst>
        </pc:spChg>
        <pc:spChg chg="add del mod">
          <ac:chgData name="Subhash Edakkuda" userId="30769963cc8495b0" providerId="LiveId" clId="{3E3ADFEF-FC40-497C-A21A-2164E4090DFB}" dt="2024-11-01T09:58:02.295" v="79" actId="113"/>
          <ac:spMkLst>
            <pc:docMk/>
            <pc:sldMk cId="0" sldId="498"/>
            <ac:spMk id="313351" creationId="{434AAEBB-25C5-AC5B-66DE-CD06026D055B}"/>
          </ac:spMkLst>
        </pc:spChg>
        <pc:spChg chg="mod">
          <ac:chgData name="Subhash Edakkuda" userId="30769963cc8495b0" providerId="LiveId" clId="{3E3ADFEF-FC40-497C-A21A-2164E4090DFB}" dt="2024-11-01T09:58:02.295" v="79" actId="113"/>
          <ac:spMkLst>
            <pc:docMk/>
            <pc:sldMk cId="0" sldId="498"/>
            <ac:spMk id="313352" creationId="{59DDF286-E4F1-A927-98A9-CFB0A91D3B75}"/>
          </ac:spMkLst>
        </pc:spChg>
        <pc:graphicFrameChg chg="mod">
          <ac:chgData name="Subhash Edakkuda" userId="30769963cc8495b0" providerId="LiveId" clId="{3E3ADFEF-FC40-497C-A21A-2164E4090DFB}" dt="2024-11-01T09:58:02.295" v="79" actId="113"/>
          <ac:graphicFrameMkLst>
            <pc:docMk/>
            <pc:sldMk cId="0" sldId="498"/>
            <ac:graphicFrameMk id="5122" creationId="{067FB865-DA31-3DC4-FCB7-C10E4762459E}"/>
          </ac:graphicFrameMkLst>
        </pc:graphicFrameChg>
      </pc:sldChg>
      <pc:sldChg chg="delSp modSp add mod modNotes">
        <pc:chgData name="Subhash Edakkuda" userId="30769963cc8495b0" providerId="LiveId" clId="{3E3ADFEF-FC40-497C-A21A-2164E4090DFB}" dt="2024-11-01T09:52:27.462" v="49" actId="478"/>
        <pc:sldMkLst>
          <pc:docMk/>
          <pc:sldMk cId="0" sldId="499"/>
        </pc:sldMkLst>
        <pc:spChg chg="mod">
          <ac:chgData name="Subhash Edakkuda" userId="30769963cc8495b0" providerId="LiveId" clId="{3E3ADFEF-FC40-497C-A21A-2164E4090DFB}" dt="2024-11-01T09:52:10.612" v="17" actId="27636"/>
          <ac:spMkLst>
            <pc:docMk/>
            <pc:sldMk cId="0" sldId="499"/>
            <ac:spMk id="32771" creationId="{2A454953-F4D2-A52F-F09E-221BFC51740C}"/>
          </ac:spMkLst>
        </pc:spChg>
        <pc:spChg chg="del">
          <ac:chgData name="Subhash Edakkuda" userId="30769963cc8495b0" providerId="LiveId" clId="{3E3ADFEF-FC40-497C-A21A-2164E4090DFB}" dt="2024-11-01T09:52:27.462" v="49" actId="478"/>
          <ac:spMkLst>
            <pc:docMk/>
            <pc:sldMk cId="0" sldId="499"/>
            <ac:spMk id="314371" creationId="{CA87EFC9-2157-8CED-31CF-B823309840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46939-7838-49F0-BFE0-3FD67BDFC559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203B3-8F8B-48AB-8442-B930EDEF2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40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68C1004B-B45F-B76E-412C-804CC30862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58C3332-A6D0-49F7-BDB6-FEF58B1D84C2}" type="slidenum">
              <a:rPr lang="en-US" altLang="en-US" sz="1000"/>
              <a:pPr/>
              <a:t>3</a:t>
            </a:fld>
            <a:endParaRPr lang="en-US" altLang="en-US" sz="10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0B2BCCBA-D3E9-EAD7-DE8F-FFE6DCE5A3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E7335742-3A9F-B175-8E8E-EBF2E787C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51688EDB-8DA7-0827-5EAC-295ABC4C7B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B5D238-DEE8-4928-8B1B-C4FFC1EBF3A0}" type="slidenum">
              <a:rPr lang="en-US" altLang="en-US" sz="1000"/>
              <a:pPr/>
              <a:t>4</a:t>
            </a:fld>
            <a:endParaRPr lang="en-US" altLang="en-US" sz="10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D48B24DF-0A54-D38B-6D62-E8BAC3CA3C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C5B24650-6F3B-84A7-7B0A-3EEDF04DC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41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40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25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43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7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10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0043"/>
            <a:ext cx="8596668" cy="9638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25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12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1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9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25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50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7798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20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2005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64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05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8" y="665783"/>
            <a:ext cx="9603275" cy="1049235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7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26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3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2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4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2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6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5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7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ml/CircleWithException.html" TargetMode="External"/><Relationship Id="rId2" Type="http://schemas.openxmlformats.org/officeDocument/2006/relationships/hyperlink" Target="http://course.cs.ust.hk/comp3021/slides/html/TestCircleWithException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course.cs.ust.hk/comp3021/slides/html/CircleWithException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70F-9376-5BBD-C5F5-75F2E6F67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ACADEMIC</a:t>
            </a:r>
            <a:br>
              <a:rPr lang="en-US" sz="3400"/>
            </a:br>
            <a:r>
              <a:rPr lang="en-US" sz="3400"/>
              <a:t>CORE JAVA</a:t>
            </a:r>
            <a:br>
              <a:rPr lang="en-US" sz="3400"/>
            </a:br>
            <a:r>
              <a:rPr lang="en-US" sz="3400"/>
              <a:t>Object Orientation</a:t>
            </a:r>
            <a:br>
              <a:rPr lang="en-US" sz="3400"/>
            </a:br>
            <a:r>
              <a:rPr lang="en-US" sz="3400"/>
              <a:t>And </a:t>
            </a:r>
            <a:br>
              <a:rPr lang="en-US" sz="3400"/>
            </a:br>
            <a:r>
              <a:rPr lang="en-US" sz="3400"/>
              <a:t>Multi-Threading</a:t>
            </a:r>
            <a:endParaRPr lang="en-IN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E4D07-E8E6-C6E9-D029-CA5591BA3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r>
              <a:rPr lang="en-IN" dirty="0"/>
              <a:t>HANDS-ON Training</a:t>
            </a:r>
          </a:p>
        </p:txBody>
      </p:sp>
      <p:pic>
        <p:nvPicPr>
          <p:cNvPr id="4" name="Picture 3" descr="A close-up of a dna&#10;&#10;Description automatically generated">
            <a:extLst>
              <a:ext uri="{FF2B5EF4-FFF2-40B4-BE49-F238E27FC236}">
                <a16:creationId xmlns:a16="http://schemas.microsoft.com/office/drawing/2014/main" id="{1308A48A-B89A-4484-CF93-96A539ED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7" r="-1" b="-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5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>
            <a:extLst>
              <a:ext uri="{FF2B5EF4-FFF2-40B4-BE49-F238E27FC236}">
                <a16:creationId xmlns:a16="http://schemas.microsoft.com/office/drawing/2014/main" id="{70BB1CA8-B315-61B9-6F38-12DFECC752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02AC503-BF79-407D-96FC-A919ECD67480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96CC8C03-3380-7721-65B9-66308CEAC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819150"/>
          </a:xfrm>
          <a:noFill/>
        </p:spPr>
        <p:txBody>
          <a:bodyPr/>
          <a:lstStyle/>
          <a:p>
            <a:r>
              <a:rPr lang="en-US" altLang="en-US"/>
              <a:t>Unchecked Exceptions</a:t>
            </a:r>
            <a:endParaRPr lang="en-US" altLang="en-US" b="1"/>
          </a:p>
        </p:txBody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43537596-56CE-BC94-DBB1-0F74B9305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124" y="1687331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b="1"/>
          </a:p>
        </p:txBody>
      </p:sp>
      <p:graphicFrame>
        <p:nvGraphicFramePr>
          <p:cNvPr id="5122" name="Object 4">
            <a:extLst>
              <a:ext uri="{FF2B5EF4-FFF2-40B4-BE49-F238E27FC236}">
                <a16:creationId xmlns:a16="http://schemas.microsoft.com/office/drawing/2014/main" id="{067FB865-DA31-3DC4-FCB7-C10E47624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234661"/>
              </p:ext>
            </p:extLst>
          </p:nvPr>
        </p:nvGraphicFramePr>
        <p:xfrm>
          <a:off x="1078523" y="1289512"/>
          <a:ext cx="8839200" cy="451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5608452" imgH="2853594" progId="Word.Picture.8">
                  <p:embed/>
                </p:oleObj>
              </mc:Choice>
              <mc:Fallback>
                <p:oleObj name="Picture" r:id="rId2" imgW="5608452" imgH="2853594" progId="Word.Picture.8">
                  <p:embed/>
                  <p:pic>
                    <p:nvPicPr>
                      <p:cNvPr id="5122" name="Object 4">
                        <a:extLst>
                          <a:ext uri="{FF2B5EF4-FFF2-40B4-BE49-F238E27FC236}">
                            <a16:creationId xmlns:a16="http://schemas.microsoft.com/office/drawing/2014/main" id="{067FB865-DA31-3DC4-FCB7-C10E476245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8523" y="1289512"/>
                        <a:ext cx="8839200" cy="4510088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5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49" name="Text Box 5">
            <a:extLst>
              <a:ext uri="{FF2B5EF4-FFF2-40B4-BE49-F238E27FC236}">
                <a16:creationId xmlns:a16="http://schemas.microsoft.com/office/drawing/2014/main" id="{B569E6CC-C9DB-64D7-4607-66862775E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7923" y="4794712"/>
            <a:ext cx="1676400" cy="52322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b="1">
                <a:solidFill>
                  <a:schemeClr val="bg2"/>
                </a:solidFill>
              </a:rPr>
              <a:t>Unchecked exception.</a:t>
            </a:r>
          </a:p>
        </p:txBody>
      </p:sp>
      <p:sp>
        <p:nvSpPr>
          <p:cNvPr id="313350" name="Rectangle 6">
            <a:extLst>
              <a:ext uri="{FF2B5EF4-FFF2-40B4-BE49-F238E27FC236}">
                <a16:creationId xmlns:a16="http://schemas.microsoft.com/office/drawing/2014/main" id="{6FF1DAA9-7D80-5A5E-D6DE-ADEFAD8EF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923" y="2661112"/>
            <a:ext cx="2209800" cy="533400"/>
          </a:xfrm>
          <a:prstGeom prst="rect">
            <a:avLst/>
          </a:prstGeom>
          <a:solidFill>
            <a:schemeClr val="accent1">
              <a:alpha val="18823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b="1"/>
          </a:p>
        </p:txBody>
      </p:sp>
      <p:sp>
        <p:nvSpPr>
          <p:cNvPr id="313351" name="Rectangle 7">
            <a:extLst>
              <a:ext uri="{FF2B5EF4-FFF2-40B4-BE49-F238E27FC236}">
                <a16:creationId xmlns:a16="http://schemas.microsoft.com/office/drawing/2014/main" id="{434AAEBB-25C5-AC5B-66DE-CD06026D0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523" y="1822912"/>
            <a:ext cx="2514600" cy="2514600"/>
          </a:xfrm>
          <a:prstGeom prst="rect">
            <a:avLst/>
          </a:prstGeom>
          <a:solidFill>
            <a:schemeClr val="accent1">
              <a:alpha val="18823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b="1"/>
          </a:p>
        </p:txBody>
      </p:sp>
      <p:sp>
        <p:nvSpPr>
          <p:cNvPr id="313352" name="Rectangle 8">
            <a:extLst>
              <a:ext uri="{FF2B5EF4-FFF2-40B4-BE49-F238E27FC236}">
                <a16:creationId xmlns:a16="http://schemas.microsoft.com/office/drawing/2014/main" id="{59DDF286-E4F1-A927-98A9-CFB0A91D3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323" y="3880312"/>
            <a:ext cx="3581400" cy="1828800"/>
          </a:xfrm>
          <a:prstGeom prst="rect">
            <a:avLst/>
          </a:prstGeom>
          <a:solidFill>
            <a:schemeClr val="accent1">
              <a:alpha val="18823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3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3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3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3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3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3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3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3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9" grpId="0" animBg="1"/>
      <p:bldP spid="313350" grpId="0" animBg="1"/>
      <p:bldP spid="313351" grpId="0" animBg="1"/>
      <p:bldP spid="3133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>
            <a:extLst>
              <a:ext uri="{FF2B5EF4-FFF2-40B4-BE49-F238E27FC236}">
                <a16:creationId xmlns:a16="http://schemas.microsoft.com/office/drawing/2014/main" id="{567078FC-C651-2DFD-2076-60BAEA5627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3D30FA8-E259-44DB-B42A-E95AD8AA0DD3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A5792F6D-A355-7537-5FD2-17DC4EBC7B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428750"/>
          </a:xfrm>
          <a:noFill/>
        </p:spPr>
        <p:txBody>
          <a:bodyPr/>
          <a:lstStyle/>
          <a:p>
            <a:r>
              <a:rPr lang="en-US" altLang="en-US"/>
              <a:t>Declaring, Throwing, and Catching Exceptions</a:t>
            </a:r>
            <a:endParaRPr lang="en-US" altLang="en-US" b="1"/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525537E6-F252-E4EA-58DF-3D97C1B9A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5717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6146" name="Object 4">
            <a:extLst>
              <a:ext uri="{FF2B5EF4-FFF2-40B4-BE49-F238E27FC236}">
                <a16:creationId xmlns:a16="http://schemas.microsoft.com/office/drawing/2014/main" id="{689E780C-86FF-E2BC-A4C9-97AD084CA7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5250" y="2514601"/>
          <a:ext cx="9302750" cy="222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5105520" imgH="1219320" progId="Word.Picture.8">
                  <p:embed/>
                </p:oleObj>
              </mc:Choice>
              <mc:Fallback>
                <p:oleObj name="Picture" r:id="rId2" imgW="5105520" imgH="1219320" progId="Word.Picture.8">
                  <p:embed/>
                  <p:pic>
                    <p:nvPicPr>
                      <p:cNvPr id="6146" name="Object 4">
                        <a:extLst>
                          <a:ext uri="{FF2B5EF4-FFF2-40B4-BE49-F238E27FC236}">
                            <a16:creationId xmlns:a16="http://schemas.microsoft.com/office/drawing/2014/main" id="{689E780C-86FF-E2BC-A4C9-97AD084CA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2514601"/>
                        <a:ext cx="9302750" cy="22209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>
            <a:extLst>
              <a:ext uri="{FF2B5EF4-FFF2-40B4-BE49-F238E27FC236}">
                <a16:creationId xmlns:a16="http://schemas.microsoft.com/office/drawing/2014/main" id="{7516DDAE-C0E6-B5CD-A91F-19C0F9C194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8B131C0-993C-4D09-AB50-805E011035E4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A11A429F-6025-4761-C957-88FC40E843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428750"/>
          </a:xfrm>
          <a:noFill/>
        </p:spPr>
        <p:txBody>
          <a:bodyPr/>
          <a:lstStyle/>
          <a:p>
            <a:r>
              <a:rPr lang="en-US" altLang="en-US"/>
              <a:t>Declaring Exceptions</a:t>
            </a:r>
            <a:endParaRPr lang="en-US" altLang="en-US" b="1"/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EDA82B79-FC8B-34C2-B26D-DFBBB25F7F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8077200" cy="4343400"/>
          </a:xfrm>
          <a:noFill/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>
                <a:cs typeface="Times New Roman" panose="02020603050405020304" pitchFamily="18" charset="0"/>
              </a:rPr>
              <a:t>Every method must state the types of checked exceptions it might throw. This is known as </a:t>
            </a:r>
            <a:r>
              <a:rPr lang="en-US" altLang="en-US" i="1">
                <a:cs typeface="Times New Roman" panose="02020603050405020304" pitchFamily="18" charset="0"/>
              </a:rPr>
              <a:t>declaring exceptions</a:t>
            </a:r>
            <a:r>
              <a:rPr lang="en-US" altLang="en-US">
                <a:cs typeface="Times New Roman" panose="02020603050405020304" pitchFamily="18" charset="0"/>
              </a:rPr>
              <a:t>. 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000"/>
              <a:t>public void myMethod()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000"/>
              <a:t>   throws IOException</a:t>
            </a:r>
          </a:p>
          <a:p>
            <a:pPr marL="0" indent="0">
              <a:spcBef>
                <a:spcPct val="100000"/>
              </a:spcBef>
              <a:buNone/>
            </a:pPr>
            <a:r>
              <a:rPr lang="en-US" altLang="en-US" sz="3000"/>
              <a:t>public void myMethod()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000"/>
              <a:t>   throws IOException, OtherException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0AF42EFA-A164-CF2D-CB78-4668A5A17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1DC6CE-3E03-4E67-AF5B-6A2CF2809BFF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9F8E7135-8E43-9F3D-BAFD-24B2BDC613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428750"/>
          </a:xfrm>
          <a:noFill/>
        </p:spPr>
        <p:txBody>
          <a:bodyPr/>
          <a:lstStyle/>
          <a:p>
            <a:r>
              <a:rPr lang="en-US" altLang="en-US"/>
              <a:t>Throwing Exceptions</a:t>
            </a:r>
            <a:endParaRPr lang="en-US" altLang="en-US" b="1"/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5614A5C-8ABA-08BB-0248-FAEE310F2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0"/>
            <a:ext cx="8382000" cy="4191000"/>
          </a:xfrm>
          <a:noFill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>
                <a:cs typeface="Times New Roman" panose="02020603050405020304" pitchFamily="18" charset="0"/>
              </a:rPr>
              <a:t>When the program detects an error, the program can create an instance of an appropriate exception type and throw it. This is known as </a:t>
            </a:r>
            <a:r>
              <a:rPr lang="en-US" altLang="en-US" i="1">
                <a:cs typeface="Times New Roman" panose="02020603050405020304" pitchFamily="18" charset="0"/>
              </a:rPr>
              <a:t>throwing an exception</a:t>
            </a:r>
            <a:r>
              <a:rPr lang="en-US" altLang="en-US">
                <a:cs typeface="Times New Roman" panose="02020603050405020304" pitchFamily="18" charset="0"/>
              </a:rPr>
              <a:t>. Here is an example,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3000"/>
              <a:t>throw new TheException(); </a:t>
            </a:r>
          </a:p>
          <a:p>
            <a:pPr marL="0" indent="0">
              <a:lnSpc>
                <a:spcPct val="90000"/>
              </a:lnSpc>
              <a:spcBef>
                <a:spcPct val="100000"/>
              </a:spcBef>
              <a:buNone/>
            </a:pPr>
            <a:r>
              <a:rPr lang="en-US" altLang="en-US" sz="3000"/>
              <a:t>TheException ex = new TheException();</a:t>
            </a:r>
            <a:br>
              <a:rPr lang="en-US" altLang="en-US" sz="3000"/>
            </a:br>
            <a:r>
              <a:rPr lang="en-US" altLang="en-US" sz="3000"/>
              <a:t>throw ex;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>
            <a:extLst>
              <a:ext uri="{FF2B5EF4-FFF2-40B4-BE49-F238E27FC236}">
                <a16:creationId xmlns:a16="http://schemas.microsoft.com/office/drawing/2014/main" id="{08D9B4FE-2D13-1FFD-C0E7-AC45BD78E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F9001D5-8C89-48ED-A1C2-2385C8C5D99D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7FBE31EB-86C8-8CC6-0AE6-7D0AE0D1B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447800"/>
          </a:xfrm>
          <a:noFill/>
        </p:spPr>
        <p:txBody>
          <a:bodyPr/>
          <a:lstStyle/>
          <a:p>
            <a:r>
              <a:rPr lang="en-US" altLang="en-US"/>
              <a:t>Throwing Exceptions Example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CC0FDB4F-3ABF-DD39-C22F-D25D59BE9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447800"/>
            <a:ext cx="8686800" cy="4495800"/>
          </a:xfrm>
          <a:solidFill>
            <a:schemeClr val="tx1"/>
          </a:solidFill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>
                <a:solidFill>
                  <a:schemeClr val="bg2"/>
                </a:solidFill>
                <a:latin typeface="Courier" charset="0"/>
                <a:cs typeface="Times New Roman" pitchFamily="18" charset="0"/>
              </a:rPr>
              <a:t>   </a:t>
            </a:r>
            <a:r>
              <a:rPr lang="en-US" sz="2000">
                <a:solidFill>
                  <a:schemeClr val="bg2"/>
                </a:solidFill>
                <a:latin typeface="Courier New" pitchFamily="49" charset="0"/>
                <a:cs typeface="Times New Roman" pitchFamily="18" charset="0"/>
              </a:rPr>
              <a:t>/** Set a new radius */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000">
                <a:solidFill>
                  <a:schemeClr val="bg2"/>
                </a:solidFill>
                <a:latin typeface="Courier New" pitchFamily="49" charset="0"/>
                <a:cs typeface="Times New Roman" pitchFamily="18" charset="0"/>
              </a:rPr>
              <a:t>  public void setRadius(double newRadius) 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000">
                <a:solidFill>
                  <a:schemeClr val="bg2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cs typeface="Times New Roman" pitchFamily="18" charset="0"/>
              </a:rPr>
              <a:t>throws IllegalArgumentException</a:t>
            </a:r>
            <a:r>
              <a:rPr lang="en-US" sz="2000">
                <a:solidFill>
                  <a:schemeClr val="bg2"/>
                </a:solidFill>
                <a:latin typeface="Courier New" pitchFamily="49" charset="0"/>
                <a:cs typeface="Times New Roman" pitchFamily="18" charset="0"/>
              </a:rPr>
              <a:t> {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000">
                <a:solidFill>
                  <a:schemeClr val="bg2"/>
                </a:solidFill>
                <a:latin typeface="Courier New" pitchFamily="49" charset="0"/>
                <a:cs typeface="Times New Roman" pitchFamily="18" charset="0"/>
              </a:rPr>
              <a:t>    if (newRadius &gt;= 0)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000">
                <a:solidFill>
                  <a:schemeClr val="bg2"/>
                </a:solidFill>
                <a:latin typeface="Courier New" pitchFamily="49" charset="0"/>
                <a:cs typeface="Times New Roman" pitchFamily="18" charset="0"/>
              </a:rPr>
              <a:t>      radius =  newRadius;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000">
                <a:solidFill>
                  <a:schemeClr val="bg2"/>
                </a:solidFill>
                <a:latin typeface="Courier New" pitchFamily="49" charset="0"/>
                <a:cs typeface="Times New Roman" pitchFamily="18" charset="0"/>
              </a:rPr>
              <a:t>    else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000">
                <a:solidFill>
                  <a:schemeClr val="bg2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>
                <a:solidFill>
                  <a:srgbClr val="FF3300"/>
                </a:solidFill>
                <a:latin typeface="Courier New" pitchFamily="49" charset="0"/>
                <a:cs typeface="Times New Roman" pitchFamily="18" charset="0"/>
              </a:rPr>
              <a:t>throw new IllegalArgumentException(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000">
                <a:solidFill>
                  <a:srgbClr val="FF3300"/>
                </a:solidFill>
                <a:latin typeface="Courier New" pitchFamily="49" charset="0"/>
                <a:cs typeface="Times New Roman" pitchFamily="18" charset="0"/>
              </a:rPr>
              <a:t>        "Radius cannot be negative");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000">
                <a:solidFill>
                  <a:schemeClr val="bg2"/>
                </a:solidFill>
                <a:latin typeface="Courier New" pitchFamily="49" charset="0"/>
                <a:cs typeface="Times New Roman" pitchFamily="18" charset="0"/>
              </a:rPr>
              <a:t>  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>
            <a:extLst>
              <a:ext uri="{FF2B5EF4-FFF2-40B4-BE49-F238E27FC236}">
                <a16:creationId xmlns:a16="http://schemas.microsoft.com/office/drawing/2014/main" id="{132FFB7C-63EB-3E07-6623-F7390074D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5ABD9D3-1FC1-4F77-9C48-F763BB732273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B7FACB78-0A07-67B4-2FB2-F970D21FF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6096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000"/>
              <a:t>Catching Exceptions</a:t>
            </a:r>
            <a:endParaRPr lang="en-US" altLang="en-US" sz="4000" b="1"/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92B8F0C1-19EA-6548-E4BD-777EED6AE0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295400"/>
            <a:ext cx="8610600" cy="5029200"/>
          </a:xfrm>
          <a:solidFill>
            <a:schemeClr val="tx1"/>
          </a:solidFill>
        </p:spPr>
        <p:txBody>
          <a:bodyPr/>
          <a:lstStyle/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try {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statements;  // Statements that may throw exceptions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catch (Exception1 exVar1) {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handler for exception1;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catch (Exception2 exVar2) {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handler for exception2;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...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catch (ExceptionN exVar3) {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handler for exceptionN;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9C3CA1C0-06A7-01F1-CD01-EA826D78F8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0B06DD1-2DEE-4804-AAEC-51DCA0BE55F8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64D9A512-E506-1874-FF03-EB94E0D36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447800"/>
          </a:xfrm>
          <a:noFill/>
        </p:spPr>
        <p:txBody>
          <a:bodyPr/>
          <a:lstStyle/>
          <a:p>
            <a:r>
              <a:rPr lang="en-US" altLang="en-US"/>
              <a:t>Catching Exceptions</a:t>
            </a:r>
            <a:endParaRPr lang="en-US" altLang="en-US" b="1"/>
          </a:p>
        </p:txBody>
      </p:sp>
      <p:sp>
        <p:nvSpPr>
          <p:cNvPr id="7173" name="Rectangle 7">
            <a:extLst>
              <a:ext uri="{FF2B5EF4-FFF2-40B4-BE49-F238E27FC236}">
                <a16:creationId xmlns:a16="http://schemas.microsoft.com/office/drawing/2014/main" id="{06DFB1F6-F6B4-9DF4-740A-487877F72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5717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4" name="Rectangle 9">
            <a:extLst>
              <a:ext uri="{FF2B5EF4-FFF2-40B4-BE49-F238E27FC236}">
                <a16:creationId xmlns:a16="http://schemas.microsoft.com/office/drawing/2014/main" id="{AF75340E-A76A-E062-1915-E417CA676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27432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5" name="Rectangle 11">
            <a:extLst>
              <a:ext uri="{FF2B5EF4-FFF2-40B4-BE49-F238E27FC236}">
                <a16:creationId xmlns:a16="http://schemas.microsoft.com/office/drawing/2014/main" id="{9836CC92-7F70-DCA2-84A8-0281EE6A6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0250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7170" name="Object 10">
            <a:extLst>
              <a:ext uri="{FF2B5EF4-FFF2-40B4-BE49-F238E27FC236}">
                <a16:creationId xmlns:a16="http://schemas.microsoft.com/office/drawing/2014/main" id="{71019030-6010-5485-394E-87D467A7E5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1295400"/>
          <a:ext cx="9144000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5375148" imgH="2340864" progId="Word.Picture.8">
                  <p:embed/>
                </p:oleObj>
              </mc:Choice>
              <mc:Fallback>
                <p:oleObj name="Picture" r:id="rId2" imgW="5375148" imgH="2340864" progId="Word.Picture.8">
                  <p:embed/>
                  <p:pic>
                    <p:nvPicPr>
                      <p:cNvPr id="7170" name="Object 10">
                        <a:extLst>
                          <a:ext uri="{FF2B5EF4-FFF2-40B4-BE49-F238E27FC236}">
                            <a16:creationId xmlns:a16="http://schemas.microsoft.com/office/drawing/2014/main" id="{71019030-6010-5485-394E-87D467A7E5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295400"/>
                        <a:ext cx="9144000" cy="39941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308B758D-3072-E668-73D4-8BEBADE9D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1BAD19F-6228-45E4-AFF4-C826D89676D9}" type="slidenum">
              <a:rPr lang="en-US" altLang="en-US" sz="1400"/>
              <a:pPr/>
              <a:t>17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B514CA46-6B1F-A601-6BFD-B3918FBA72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458200" cy="685800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Catch or Declare Checked Exceptions</a:t>
            </a:r>
            <a:endParaRPr lang="en-US" altLang="en-US">
              <a:latin typeface="Book Antiqua" panose="02040602050305030304" pitchFamily="18" charset="0"/>
            </a:endParaRP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0752A925-4819-ED99-0292-58E318DE21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066800"/>
            <a:ext cx="8763000" cy="2286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200">
                <a:cs typeface="Courier New" panose="02070309020205020404" pitchFamily="49" charset="0"/>
              </a:rPr>
              <a:t>Java forces you to deal with checked exceptions. If a method declares a checked exception (i.e., an exception other than </a:t>
            </a:r>
            <a:r>
              <a:rPr lang="en-US" altLang="en-US" sz="2200" u="sng">
                <a:cs typeface="Courier New" panose="02070309020205020404" pitchFamily="49" charset="0"/>
              </a:rPr>
              <a:t>Error</a:t>
            </a:r>
            <a:r>
              <a:rPr lang="en-US" altLang="en-US" sz="2200">
                <a:cs typeface="Courier New" panose="02070309020205020404" pitchFamily="49" charset="0"/>
              </a:rPr>
              <a:t> or </a:t>
            </a:r>
            <a:r>
              <a:rPr lang="en-US" altLang="en-US" sz="2200" u="sng">
                <a:cs typeface="Courier New" panose="02070309020205020404" pitchFamily="49" charset="0"/>
              </a:rPr>
              <a:t>RuntimeException</a:t>
            </a:r>
            <a:r>
              <a:rPr lang="en-US" altLang="en-US" sz="2200">
                <a:cs typeface="Courier New" panose="02070309020205020404" pitchFamily="49" charset="0"/>
              </a:rPr>
              <a:t>), you must invoke it in a </a:t>
            </a:r>
            <a:r>
              <a:rPr lang="en-US" altLang="en-US" sz="2200" u="sng">
                <a:cs typeface="Courier New" panose="02070309020205020404" pitchFamily="49" charset="0"/>
              </a:rPr>
              <a:t>try-catch</a:t>
            </a:r>
            <a:r>
              <a:rPr lang="en-US" altLang="en-US" sz="2200">
                <a:cs typeface="Courier New" panose="02070309020205020404" pitchFamily="49" charset="0"/>
              </a:rPr>
              <a:t> block or declare to throw the exception in the calling method. For example, suppose that method </a:t>
            </a:r>
            <a:r>
              <a:rPr lang="en-US" altLang="en-US" sz="2200" u="sng">
                <a:cs typeface="Courier New" panose="02070309020205020404" pitchFamily="49" charset="0"/>
              </a:rPr>
              <a:t>p1</a:t>
            </a:r>
            <a:r>
              <a:rPr lang="en-US" altLang="en-US" sz="2200">
                <a:cs typeface="Courier New" panose="02070309020205020404" pitchFamily="49" charset="0"/>
              </a:rPr>
              <a:t> invokes method </a:t>
            </a:r>
            <a:r>
              <a:rPr lang="en-US" altLang="en-US" sz="2200" u="sng">
                <a:cs typeface="Courier New" panose="02070309020205020404" pitchFamily="49" charset="0"/>
              </a:rPr>
              <a:t>p2</a:t>
            </a:r>
            <a:r>
              <a:rPr lang="en-US" altLang="en-US" sz="2200">
                <a:cs typeface="Courier New" panose="02070309020205020404" pitchFamily="49" charset="0"/>
              </a:rPr>
              <a:t> and </a:t>
            </a:r>
            <a:r>
              <a:rPr lang="en-US" altLang="en-US" sz="2200" u="sng">
                <a:cs typeface="Courier New" panose="02070309020205020404" pitchFamily="49" charset="0"/>
              </a:rPr>
              <a:t>p2</a:t>
            </a:r>
            <a:r>
              <a:rPr lang="en-US" altLang="en-US" sz="2200">
                <a:cs typeface="Courier New" panose="02070309020205020404" pitchFamily="49" charset="0"/>
              </a:rPr>
              <a:t> may throw a checked exception (e.g., </a:t>
            </a:r>
            <a:r>
              <a:rPr lang="en-US" altLang="en-US" sz="2200" u="sng">
                <a:cs typeface="Courier New" panose="02070309020205020404" pitchFamily="49" charset="0"/>
              </a:rPr>
              <a:t>IOException</a:t>
            </a:r>
            <a:r>
              <a:rPr lang="en-US" altLang="en-US" sz="2200">
                <a:cs typeface="Courier New" panose="02070309020205020404" pitchFamily="49" charset="0"/>
              </a:rPr>
              <a:t>), you have to write the code as shown in (a) or (b).</a:t>
            </a:r>
          </a:p>
        </p:txBody>
      </p:sp>
      <p:sp>
        <p:nvSpPr>
          <p:cNvPr id="8198" name="Rectangle 8">
            <a:extLst>
              <a:ext uri="{FF2B5EF4-FFF2-40B4-BE49-F238E27FC236}">
                <a16:creationId xmlns:a16="http://schemas.microsoft.com/office/drawing/2014/main" id="{00CB53C0-D2C7-294C-090C-B75827C85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7479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8194" name="Object 7">
            <a:extLst>
              <a:ext uri="{FF2B5EF4-FFF2-40B4-BE49-F238E27FC236}">
                <a16:creationId xmlns:a16="http://schemas.microsoft.com/office/drawing/2014/main" id="{F1D2513C-C4CC-E839-A575-F0EB15EB90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3505201"/>
          <a:ext cx="8458200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420800" imgH="1359000" progId="Word.Picture.8">
                  <p:embed/>
                </p:oleObj>
              </mc:Choice>
              <mc:Fallback>
                <p:oleObj name="Picture" r:id="rId2" imgW="4420800" imgH="1359000" progId="Word.Picture.8">
                  <p:embed/>
                  <p:pic>
                    <p:nvPicPr>
                      <p:cNvPr id="8194" name="Object 7">
                        <a:extLst>
                          <a:ext uri="{FF2B5EF4-FFF2-40B4-BE49-F238E27FC236}">
                            <a16:creationId xmlns:a16="http://schemas.microsoft.com/office/drawing/2014/main" id="{F1D2513C-C4CC-E839-A575-F0EB15EB90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505201"/>
                        <a:ext cx="8458200" cy="26066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Line 9">
            <a:extLst>
              <a:ext uri="{FF2B5EF4-FFF2-40B4-BE49-F238E27FC236}">
                <a16:creationId xmlns:a16="http://schemas.microsoft.com/office/drawing/2014/main" id="{33D774B1-A795-4D85-4FCB-1E67CCEB1B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2057400"/>
            <a:ext cx="3505200" cy="2133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0" name="Line 10">
            <a:extLst>
              <a:ext uri="{FF2B5EF4-FFF2-40B4-BE49-F238E27FC236}">
                <a16:creationId xmlns:a16="http://schemas.microsoft.com/office/drawing/2014/main" id="{6761E6B9-FE15-202F-9A1A-B893CC0106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29600" y="2057400"/>
            <a:ext cx="1143000" cy="1752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>
            <a:extLst>
              <a:ext uri="{FF2B5EF4-FFF2-40B4-BE49-F238E27FC236}">
                <a16:creationId xmlns:a16="http://schemas.microsoft.com/office/drawing/2014/main" id="{7B955337-8C80-6C76-569E-13E2D5C2F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CCAAA8-1501-412F-989D-C93FD5A748BB}" type="slidenum">
              <a:rPr lang="en-US" altLang="en-US" sz="1400"/>
              <a:pPr/>
              <a:t>18</a:t>
            </a:fld>
            <a:endParaRPr lang="en-US" altLang="en-US" sz="14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4010E96-51D8-9554-796B-FC9DD1C63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Example: Declaring, Throwing, and Catching Exceptions</a:t>
            </a:r>
            <a:endParaRPr lang="en-US" altLang="en-US">
              <a:latin typeface="Book Antiqua" panose="02040602050305030304" pitchFamily="18" charset="0"/>
            </a:endParaRP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35106592-BB98-A20D-2615-93E38B0F82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828800"/>
            <a:ext cx="8534400" cy="29718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en-US" sz="3400"/>
              <a:t>Objective: </a:t>
            </a:r>
            <a:r>
              <a:rPr lang="en-US" altLang="en-US" sz="3400">
                <a:cs typeface="Times New Roman" panose="02020603050405020304" pitchFamily="18" charset="0"/>
              </a:rPr>
              <a:t>This example demonstrates declaring, throwing, and catching exceptions by modifying the </a:t>
            </a:r>
            <a:r>
              <a:rPr lang="en-US" altLang="en-US" sz="3400" u="sng">
                <a:cs typeface="Times New Roman" panose="02020603050405020304" pitchFamily="18" charset="0"/>
              </a:rPr>
              <a:t>setRadius</a:t>
            </a:r>
            <a:r>
              <a:rPr lang="en-US" altLang="en-US" sz="3400">
                <a:cs typeface="Times New Roman" panose="02020603050405020304" pitchFamily="18" charset="0"/>
              </a:rPr>
              <a:t> method in the </a:t>
            </a:r>
            <a:r>
              <a:rPr lang="en-US" altLang="en-US" sz="3400" u="sng">
                <a:cs typeface="Times New Roman" panose="02020603050405020304" pitchFamily="18" charset="0"/>
              </a:rPr>
              <a:t>Circle</a:t>
            </a:r>
            <a:r>
              <a:rPr lang="en-US" altLang="en-US" sz="3400">
                <a:cs typeface="Times New Roman" panose="02020603050405020304" pitchFamily="18" charset="0"/>
              </a:rPr>
              <a:t> class defined in Chapter 8. The new </a:t>
            </a:r>
            <a:r>
              <a:rPr lang="en-US" altLang="en-US" sz="3400" u="sng">
                <a:cs typeface="Times New Roman" panose="02020603050405020304" pitchFamily="18" charset="0"/>
              </a:rPr>
              <a:t>setRadius</a:t>
            </a:r>
            <a:r>
              <a:rPr lang="en-US" altLang="en-US" sz="3400">
                <a:cs typeface="Times New Roman" panose="02020603050405020304" pitchFamily="18" charset="0"/>
              </a:rPr>
              <a:t> method throws an exception if radius is negative.</a:t>
            </a:r>
          </a:p>
        </p:txBody>
      </p:sp>
      <p:sp>
        <p:nvSpPr>
          <p:cNvPr id="241672" name="AutoShape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5FC686E-A6EA-6619-A280-C6A8803D7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029200"/>
            <a:ext cx="3429000" cy="533400"/>
          </a:xfrm>
          <a:prstGeom prst="actionButtonBlank">
            <a:avLst/>
          </a:prstGeom>
          <a:solidFill>
            <a:schemeClr val="tx1"/>
          </a:solidFill>
          <a:ln w="19050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 err="1">
                <a:solidFill>
                  <a:schemeClr val="accent1"/>
                </a:solidFill>
                <a:latin typeface="Book Antiqua" pitchFamily="18" charset="0"/>
                <a:hlinkClick r:id="rId2"/>
              </a:rPr>
              <a:t>TestCircleWithException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1676" name="AutoShape 12">
            <a:hlinkClick r:id="rId3" action="ppaction://hlinkfile" highlightClick="1"/>
            <a:extLst>
              <a:ext uri="{FF2B5EF4-FFF2-40B4-BE49-F238E27FC236}">
                <a16:creationId xmlns:a16="http://schemas.microsoft.com/office/drawing/2014/main" id="{F334F353-1A7A-5021-9311-99917CC5B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029200"/>
            <a:ext cx="3429000" cy="533400"/>
          </a:xfrm>
          <a:prstGeom prst="actionButtonBlank">
            <a:avLst/>
          </a:prstGeom>
          <a:solidFill>
            <a:schemeClr val="tx1"/>
          </a:solidFill>
          <a:ln w="19050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 err="1">
                <a:solidFill>
                  <a:schemeClr val="accent1"/>
                </a:solidFill>
                <a:latin typeface="Book Antiqua" pitchFamily="18" charset="0"/>
                <a:hlinkClick r:id="rId4"/>
              </a:rPr>
              <a:t>CircleWithException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>
            <a:extLst>
              <a:ext uri="{FF2B5EF4-FFF2-40B4-BE49-F238E27FC236}">
                <a16:creationId xmlns:a16="http://schemas.microsoft.com/office/drawing/2014/main" id="{F1BD3EB2-1483-FC28-2ADB-C0689D15E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DB088B5-A804-42DB-A6AC-FF55448D7792}" type="slidenum">
              <a:rPr lang="en-US" altLang="en-US" sz="1400"/>
              <a:pPr/>
              <a:t>19</a:t>
            </a:fld>
            <a:endParaRPr lang="en-US" altLang="en-US" sz="14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042ACEB5-9DC9-ADDE-DA13-E92EA71BFC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428750"/>
          </a:xfrm>
          <a:noFill/>
        </p:spPr>
        <p:txBody>
          <a:bodyPr/>
          <a:lstStyle/>
          <a:p>
            <a:r>
              <a:rPr lang="en-US" altLang="en-US"/>
              <a:t>The </a:t>
            </a:r>
            <a:r>
              <a:rPr lang="en-US" altLang="en-US" sz="4200">
                <a:latin typeface="Courier New" panose="02070309020205020404" pitchFamily="49" charset="0"/>
              </a:rPr>
              <a:t>finally</a:t>
            </a:r>
            <a:r>
              <a:rPr lang="en-US" altLang="en-US"/>
              <a:t> Clause</a:t>
            </a:r>
            <a:endParaRPr lang="en-US" altLang="en-US" b="1"/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9490AD15-1362-D7B9-A7D7-2901C58F5F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371600"/>
            <a:ext cx="7696200" cy="4191000"/>
          </a:xfrm>
          <a:solidFill>
            <a:schemeClr val="tx1"/>
          </a:solidFill>
        </p:spPr>
        <p:txBody>
          <a:bodyPr/>
          <a:lstStyle/>
          <a:p>
            <a:pPr algn="just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000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3000">
                <a:solidFill>
                  <a:schemeClr val="bg2"/>
                </a:solidFill>
                <a:latin typeface="Courier New" panose="02070309020205020404" pitchFamily="49" charset="0"/>
              </a:rPr>
              <a:t>  statements;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3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3000">
                <a:solidFill>
                  <a:schemeClr val="bg2"/>
                </a:solidFill>
                <a:latin typeface="Courier New" panose="02070309020205020404" pitchFamily="49" charset="0"/>
              </a:rPr>
              <a:t>catch(TheException ex) {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3000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3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3000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3000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3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  <a:endParaRPr lang="en-US" altLang="en-US" sz="30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A09311-DF5A-E262-B979-68EE49088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EXCEPTIONS</a:t>
            </a:r>
            <a:endParaRPr lang="en-IN" sz="48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DCF92AF-2E18-5227-B2A2-4BAF37D41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r>
              <a:rPr lang="en-US"/>
              <a:t>BEGIN</a:t>
            </a:r>
            <a:endParaRPr lang="en-IN"/>
          </a:p>
        </p:txBody>
      </p:sp>
      <p:pic>
        <p:nvPicPr>
          <p:cNvPr id="18" name="Video 17" descr="People Discussing">
            <a:extLst>
              <a:ext uri="{FF2B5EF4-FFF2-40B4-BE49-F238E27FC236}">
                <a16:creationId xmlns:a16="http://schemas.microsoft.com/office/drawing/2014/main" id="{17B0B903-8BE3-40DE-C898-7BDF594DF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1" b="1"/>
          <a:stretch/>
        </p:blipFill>
        <p:spPr>
          <a:xfrm>
            <a:off x="2189524" y="934222"/>
            <a:ext cx="588092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5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>
            <a:extLst>
              <a:ext uri="{FF2B5EF4-FFF2-40B4-BE49-F238E27FC236}">
                <a16:creationId xmlns:a16="http://schemas.microsoft.com/office/drawing/2014/main" id="{3C1832CD-408A-F7DE-2821-EAE83D194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75D9073-1702-4405-A1E4-94B8D6289F66}" type="slidenum">
              <a:rPr lang="en-US" altLang="en-US" sz="1400"/>
              <a:pPr/>
              <a:t>20</a:t>
            </a:fld>
            <a:endParaRPr lang="en-US" altLang="en-US" sz="14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CD96D9CF-5E11-0038-C5A2-79DF862F9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300"/>
              <a:t>Trace a Program Execution</a:t>
            </a:r>
          </a:p>
        </p:txBody>
      </p:sp>
      <p:sp>
        <p:nvSpPr>
          <p:cNvPr id="41988" name="Rectangle 8">
            <a:extLst>
              <a:ext uri="{FF2B5EF4-FFF2-40B4-BE49-F238E27FC236}">
                <a16:creationId xmlns:a16="http://schemas.microsoft.com/office/drawing/2014/main" id="{6B07C06A-0C3B-C1CA-C027-6DB067F1B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  <p:sp>
        <p:nvSpPr>
          <p:cNvPr id="41989" name="Rectangle 10">
            <a:extLst>
              <a:ext uri="{FF2B5EF4-FFF2-40B4-BE49-F238E27FC236}">
                <a16:creationId xmlns:a16="http://schemas.microsoft.com/office/drawing/2014/main" id="{18020D6B-6B53-D46A-CFFB-1246F787C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905000"/>
            <a:ext cx="4648200" cy="403860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  statements;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catch(TheException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400">
              <a:solidFill>
                <a:schemeClr val="bg2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Next statement;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99C21B91-D00A-91A8-06D1-0AD2CCE95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286000"/>
            <a:ext cx="2819400" cy="304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1847" name="AutoShape 7">
            <a:extLst>
              <a:ext uri="{FF2B5EF4-FFF2-40B4-BE49-F238E27FC236}">
                <a16:creationId xmlns:a16="http://schemas.microsoft.com/office/drawing/2014/main" id="{15DB6863-8A18-EB6F-6BC0-477BB6625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893764"/>
            <a:ext cx="2927350" cy="1087437"/>
          </a:xfrm>
          <a:prstGeom prst="wedgeRoundRectCallout">
            <a:avLst>
              <a:gd name="adj1" fmla="val -145120"/>
              <a:gd name="adj2" fmla="val 88833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/>
              <a:t>Suppose no exceptions in the statements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>
            <a:extLst>
              <a:ext uri="{FF2B5EF4-FFF2-40B4-BE49-F238E27FC236}">
                <a16:creationId xmlns:a16="http://schemas.microsoft.com/office/drawing/2014/main" id="{306041D3-E912-A938-9FB7-26A0B3034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61F70DF-8CD7-4085-A5F0-95F28E150F14}" type="slidenum">
              <a:rPr lang="en-US" altLang="en-US" sz="1400"/>
              <a:pPr/>
              <a:t>21</a:t>
            </a:fld>
            <a:endParaRPr lang="en-US" altLang="en-US" sz="14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C1D3974-C64B-146C-DD80-D9406ED863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300"/>
              <a:t>Trace a Program Execution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045E6B07-37CA-CDA0-DEEB-C6E9948FB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  <p:sp>
        <p:nvSpPr>
          <p:cNvPr id="43013" name="Rectangle 4">
            <a:extLst>
              <a:ext uri="{FF2B5EF4-FFF2-40B4-BE49-F238E27FC236}">
                <a16:creationId xmlns:a16="http://schemas.microsoft.com/office/drawing/2014/main" id="{1C91DBA0-D6D3-F0CD-72A6-84F74604B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905000"/>
            <a:ext cx="4648200" cy="403860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  statements;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catch(TheException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400">
              <a:solidFill>
                <a:schemeClr val="bg2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Next statement;</a:t>
            </a:r>
          </a:p>
        </p:txBody>
      </p:sp>
      <p:sp>
        <p:nvSpPr>
          <p:cNvPr id="292870" name="AutoShape 6">
            <a:extLst>
              <a:ext uri="{FF2B5EF4-FFF2-40B4-BE49-F238E27FC236}">
                <a16:creationId xmlns:a16="http://schemas.microsoft.com/office/drawing/2014/main" id="{8C22636E-5F31-9841-71BB-0511328FE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447800"/>
            <a:ext cx="2927350" cy="1087438"/>
          </a:xfrm>
          <a:prstGeom prst="wedgeRoundRectCallout">
            <a:avLst>
              <a:gd name="adj1" fmla="val -124185"/>
              <a:gd name="adj2" fmla="val 234671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/>
              <a:t>The final block is always executed</a:t>
            </a:r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F68988E5-C37A-F7CF-95CB-42A412565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495800"/>
            <a:ext cx="3124200" cy="304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4">
            <a:extLst>
              <a:ext uri="{FF2B5EF4-FFF2-40B4-BE49-F238E27FC236}">
                <a16:creationId xmlns:a16="http://schemas.microsoft.com/office/drawing/2014/main" id="{03997E8C-FA97-94DA-507D-1999E23BEE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23B19A8-E71B-4F77-A5D4-AFFE8329F1AE}" type="slidenum">
              <a:rPr lang="en-US" altLang="en-US" sz="1400"/>
              <a:pPr/>
              <a:t>22</a:t>
            </a:fld>
            <a:endParaRPr lang="en-US" altLang="en-US" sz="14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598909FA-9FD7-34B6-333F-04749F94AF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300"/>
              <a:t>Trace a Program Execution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DAD328D2-5B68-9008-07F3-2574B8789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  <p:sp>
        <p:nvSpPr>
          <p:cNvPr id="44037" name="Rectangle 4">
            <a:extLst>
              <a:ext uri="{FF2B5EF4-FFF2-40B4-BE49-F238E27FC236}">
                <a16:creationId xmlns:a16="http://schemas.microsoft.com/office/drawing/2014/main" id="{AEEA5968-C067-1080-A046-2BE8770A67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905000"/>
            <a:ext cx="4648200" cy="403860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  statements;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catch(TheException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400">
              <a:solidFill>
                <a:schemeClr val="bg2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>
                <a:solidFill>
                  <a:schemeClr val="bg2"/>
                </a:solidFill>
                <a:latin typeface="Courier New" panose="02070309020205020404" pitchFamily="49" charset="0"/>
              </a:rPr>
              <a:t>Next statement;</a:t>
            </a:r>
          </a:p>
        </p:txBody>
      </p:sp>
      <p:sp>
        <p:nvSpPr>
          <p:cNvPr id="293893" name="AutoShape 5">
            <a:extLst>
              <a:ext uri="{FF2B5EF4-FFF2-40B4-BE49-F238E27FC236}">
                <a16:creationId xmlns:a16="http://schemas.microsoft.com/office/drawing/2014/main" id="{AAC772C9-3A4A-7C76-2BF9-DDB25EF26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447800"/>
            <a:ext cx="2927350" cy="1087438"/>
          </a:xfrm>
          <a:prstGeom prst="wedgeRoundRectCallout">
            <a:avLst>
              <a:gd name="adj1" fmla="val -127171"/>
              <a:gd name="adj2" fmla="val 325912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/>
              <a:t>Next statement in the method is executed</a:t>
            </a:r>
          </a:p>
        </p:txBody>
      </p:sp>
      <p:sp>
        <p:nvSpPr>
          <p:cNvPr id="44039" name="Rectangle 6">
            <a:extLst>
              <a:ext uri="{FF2B5EF4-FFF2-40B4-BE49-F238E27FC236}">
                <a16:creationId xmlns:a16="http://schemas.microsoft.com/office/drawing/2014/main" id="{7C4C8304-6CC8-C0AD-CD5A-094E79222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562600"/>
            <a:ext cx="3124200" cy="304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4">
            <a:extLst>
              <a:ext uri="{FF2B5EF4-FFF2-40B4-BE49-F238E27FC236}">
                <a16:creationId xmlns:a16="http://schemas.microsoft.com/office/drawing/2014/main" id="{84C813E1-D96A-4392-9DE8-670C60B1C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A8DDC4C-4FAD-4855-9154-22566A103952}" type="slidenum">
              <a:rPr lang="en-US" altLang="en-US" sz="1400"/>
              <a:pPr/>
              <a:t>23</a:t>
            </a:fld>
            <a:endParaRPr lang="en-US" altLang="en-US" sz="14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37F87248-04DD-38A4-931D-D2D3435DE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300"/>
              <a:t>Trace a Program Execution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EF9506C-E8BE-27D1-A935-175E719F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  <p:sp>
        <p:nvSpPr>
          <p:cNvPr id="45061" name="Rectangle 4">
            <a:extLst>
              <a:ext uri="{FF2B5EF4-FFF2-40B4-BE49-F238E27FC236}">
                <a16:creationId xmlns:a16="http://schemas.microsoft.com/office/drawing/2014/main" id="{251A7F0C-8688-E606-79E1-2BB81605CA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447800"/>
            <a:ext cx="4648200" cy="4495800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statement3;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catch(Exception1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Next statement;</a:t>
            </a:r>
          </a:p>
        </p:txBody>
      </p:sp>
      <p:sp>
        <p:nvSpPr>
          <p:cNvPr id="45062" name="Rectangle 5">
            <a:extLst>
              <a:ext uri="{FF2B5EF4-FFF2-40B4-BE49-F238E27FC236}">
                <a16:creationId xmlns:a16="http://schemas.microsoft.com/office/drawing/2014/main" id="{480494C5-BBA9-6E3E-28FF-04B619578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057400"/>
            <a:ext cx="2819400" cy="304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4918" name="AutoShape 6">
            <a:extLst>
              <a:ext uri="{FF2B5EF4-FFF2-40B4-BE49-F238E27FC236}">
                <a16:creationId xmlns:a16="http://schemas.microsoft.com/office/drawing/2014/main" id="{B0949484-77F8-281B-6F82-2E971CD5C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371600"/>
            <a:ext cx="3200400" cy="1143000"/>
          </a:xfrm>
          <a:prstGeom prst="wedgeRoundRectCallout">
            <a:avLst>
              <a:gd name="adj1" fmla="val -138245"/>
              <a:gd name="adj2" fmla="val 22361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/>
              <a:t>Suppose an exception of type Exception1 is thrown in statement2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>
            <a:extLst>
              <a:ext uri="{FF2B5EF4-FFF2-40B4-BE49-F238E27FC236}">
                <a16:creationId xmlns:a16="http://schemas.microsoft.com/office/drawing/2014/main" id="{3B84368C-EA9D-D175-C48C-B86DBF790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AA9696-C192-49DA-B126-DB3802F24C02}" type="slidenum">
              <a:rPr lang="en-US" altLang="en-US" sz="1400"/>
              <a:pPr/>
              <a:t>24</a:t>
            </a:fld>
            <a:endParaRPr lang="en-US" altLang="en-US" sz="14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7EEA2AD5-7321-198C-EBEE-12A7E6A73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300"/>
              <a:t>Trace a Program Execution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D9A0B7A7-0670-6255-D2D5-CE5A6BB60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  <p:sp>
        <p:nvSpPr>
          <p:cNvPr id="46085" name="Rectangle 4">
            <a:extLst>
              <a:ext uri="{FF2B5EF4-FFF2-40B4-BE49-F238E27FC236}">
                <a16:creationId xmlns:a16="http://schemas.microsoft.com/office/drawing/2014/main" id="{D322C7CA-2629-0A09-FDFD-3A03EEBFB4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447800"/>
            <a:ext cx="4648200" cy="4495800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statement3;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catch(Exception1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Next statement;</a:t>
            </a:r>
          </a:p>
        </p:txBody>
      </p:sp>
      <p:sp>
        <p:nvSpPr>
          <p:cNvPr id="46086" name="Rectangle 5">
            <a:extLst>
              <a:ext uri="{FF2B5EF4-FFF2-40B4-BE49-F238E27FC236}">
                <a16:creationId xmlns:a16="http://schemas.microsoft.com/office/drawing/2014/main" id="{A06F88DF-ADC7-373D-C8C1-005937FEF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00400"/>
            <a:ext cx="2819400" cy="3810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9014" name="AutoShape 6">
            <a:extLst>
              <a:ext uri="{FF2B5EF4-FFF2-40B4-BE49-F238E27FC236}">
                <a16:creationId xmlns:a16="http://schemas.microsoft.com/office/drawing/2014/main" id="{791215D2-6058-5AF6-D7B4-EDBA444CD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371600"/>
            <a:ext cx="3200400" cy="1143000"/>
          </a:xfrm>
          <a:prstGeom prst="wedgeRoundRectCallout">
            <a:avLst>
              <a:gd name="adj1" fmla="val -134574"/>
              <a:gd name="adj2" fmla="val 123611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/>
              <a:t>The exception is handled.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>
            <a:extLst>
              <a:ext uri="{FF2B5EF4-FFF2-40B4-BE49-F238E27FC236}">
                <a16:creationId xmlns:a16="http://schemas.microsoft.com/office/drawing/2014/main" id="{932662B0-406E-BB19-2635-37A0B465BB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E3B2050-1FCB-4372-9D6B-227F189B496E}" type="slidenum">
              <a:rPr lang="en-US" altLang="en-US" sz="1400"/>
              <a:pPr/>
              <a:t>25</a:t>
            </a:fld>
            <a:endParaRPr lang="en-US" altLang="en-US" sz="14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A6537899-399B-519E-5BFB-5A0B4D4CF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300"/>
              <a:t>Trace a Program Execution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70E90E82-D067-CB4D-A923-A82E56096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  <p:sp>
        <p:nvSpPr>
          <p:cNvPr id="47109" name="Rectangle 4">
            <a:extLst>
              <a:ext uri="{FF2B5EF4-FFF2-40B4-BE49-F238E27FC236}">
                <a16:creationId xmlns:a16="http://schemas.microsoft.com/office/drawing/2014/main" id="{80E9B5F5-CBA3-BC61-323D-4E821E213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447800"/>
            <a:ext cx="4648200" cy="4495800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statement3;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catch(Exception1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Next statement;</a:t>
            </a:r>
          </a:p>
        </p:txBody>
      </p:sp>
      <p:sp>
        <p:nvSpPr>
          <p:cNvPr id="47110" name="Rectangle 5">
            <a:extLst>
              <a:ext uri="{FF2B5EF4-FFF2-40B4-BE49-F238E27FC236}">
                <a16:creationId xmlns:a16="http://schemas.microsoft.com/office/drawing/2014/main" id="{1F29905E-9DB4-4394-BB76-B243CD5D4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191000"/>
            <a:ext cx="2819400" cy="3810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0038" name="AutoShape 6">
            <a:extLst>
              <a:ext uri="{FF2B5EF4-FFF2-40B4-BE49-F238E27FC236}">
                <a16:creationId xmlns:a16="http://schemas.microsoft.com/office/drawing/2014/main" id="{AF9C61CF-2311-0EDC-ADB3-6EA777906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371600"/>
            <a:ext cx="3200400" cy="1143000"/>
          </a:xfrm>
          <a:prstGeom prst="wedgeRoundRectCallout">
            <a:avLst>
              <a:gd name="adj1" fmla="val -124801"/>
              <a:gd name="adj2" fmla="val 208750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/>
              <a:t>The final block is always executed.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0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0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>
            <a:extLst>
              <a:ext uri="{FF2B5EF4-FFF2-40B4-BE49-F238E27FC236}">
                <a16:creationId xmlns:a16="http://schemas.microsoft.com/office/drawing/2014/main" id="{1CA99CF9-4C47-8D5F-880A-793B26B88C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7497042-D56E-4214-8227-0FF9FCB40961}" type="slidenum">
              <a:rPr lang="en-US" altLang="en-US" sz="1400"/>
              <a:pPr/>
              <a:t>26</a:t>
            </a:fld>
            <a:endParaRPr lang="en-US" altLang="en-US" sz="14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93FA8B6B-530D-F6AF-19A8-5C74DE1A7E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300"/>
              <a:t>Trace a Program Execution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D65A9F48-D4DB-2744-DCB7-35A495020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AADA0F77-DC2B-3712-0C34-2EAADC272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447800"/>
            <a:ext cx="4648200" cy="4495800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statement3;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catch(Exception1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  <a:latin typeface="Courier New" panose="02070309020205020404" pitchFamily="49" charset="0"/>
              </a:rPr>
              <a:t>Next statement;</a:t>
            </a:r>
          </a:p>
        </p:txBody>
      </p:sp>
      <p:sp>
        <p:nvSpPr>
          <p:cNvPr id="48134" name="Rectangle 5">
            <a:extLst>
              <a:ext uri="{FF2B5EF4-FFF2-40B4-BE49-F238E27FC236}">
                <a16:creationId xmlns:a16="http://schemas.microsoft.com/office/drawing/2014/main" id="{DA105FCB-4F7D-61B1-1404-A879F5574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029200"/>
            <a:ext cx="2819400" cy="3810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1062" name="AutoShape 6">
            <a:extLst>
              <a:ext uri="{FF2B5EF4-FFF2-40B4-BE49-F238E27FC236}">
                <a16:creationId xmlns:a16="http://schemas.microsoft.com/office/drawing/2014/main" id="{86FF7734-668B-D8F3-7203-18CF60DDE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371600"/>
            <a:ext cx="3200400" cy="1143000"/>
          </a:xfrm>
          <a:prstGeom prst="wedgeRoundRectCallout">
            <a:avLst>
              <a:gd name="adj1" fmla="val -133333"/>
              <a:gd name="adj2" fmla="val 282778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/>
              <a:t>The next statement in the method is now executed.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>
            <a:extLst>
              <a:ext uri="{FF2B5EF4-FFF2-40B4-BE49-F238E27FC236}">
                <a16:creationId xmlns:a16="http://schemas.microsoft.com/office/drawing/2014/main" id="{199C321C-2CD2-EAD7-27F6-E30058091B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78D13E4-184C-45EF-B1B7-9A29364B40E2}" type="slidenum">
              <a:rPr lang="en-US" altLang="en-US" sz="1400"/>
              <a:pPr/>
              <a:t>27</a:t>
            </a:fld>
            <a:endParaRPr lang="en-US" altLang="en-US" sz="14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20DFA789-D56A-81AC-BEA7-3D5EDDC63F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300"/>
              <a:t>Trace a Program Execution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67579A2-DD68-58D2-50F2-13BA0E9A9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  <p:sp>
        <p:nvSpPr>
          <p:cNvPr id="49157" name="Rectangle 4">
            <a:extLst>
              <a:ext uri="{FF2B5EF4-FFF2-40B4-BE49-F238E27FC236}">
                <a16:creationId xmlns:a16="http://schemas.microsoft.com/office/drawing/2014/main" id="{E2A32262-E517-DDD8-F04A-D4BE83745D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143000"/>
            <a:ext cx="4648200" cy="5105400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statement3;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catch(Exception1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catch(Exception2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throw ex;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>
              <a:solidFill>
                <a:schemeClr val="bg2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Next statement;</a:t>
            </a:r>
          </a:p>
        </p:txBody>
      </p:sp>
      <p:sp>
        <p:nvSpPr>
          <p:cNvPr id="49158" name="Rectangle 5">
            <a:extLst>
              <a:ext uri="{FF2B5EF4-FFF2-40B4-BE49-F238E27FC236}">
                <a16:creationId xmlns:a16="http://schemas.microsoft.com/office/drawing/2014/main" id="{A434B7FC-118E-BABA-E32C-436666233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676400"/>
            <a:ext cx="2819400" cy="304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2086" name="AutoShape 6">
            <a:extLst>
              <a:ext uri="{FF2B5EF4-FFF2-40B4-BE49-F238E27FC236}">
                <a16:creationId xmlns:a16="http://schemas.microsoft.com/office/drawing/2014/main" id="{D416F191-A0EE-49CA-D8A9-C0CD70A5B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371600"/>
            <a:ext cx="3200400" cy="1143000"/>
          </a:xfrm>
          <a:prstGeom prst="wedgeRoundRectCallout">
            <a:avLst>
              <a:gd name="adj1" fmla="val -142162"/>
              <a:gd name="adj2" fmla="val -4861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/>
              <a:t>statement2 throws an exception of type Exception2.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>
            <a:extLst>
              <a:ext uri="{FF2B5EF4-FFF2-40B4-BE49-F238E27FC236}">
                <a16:creationId xmlns:a16="http://schemas.microsoft.com/office/drawing/2014/main" id="{64982959-19CB-A6F5-D590-C4EC44973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2F64B5D-9752-4B57-8EDF-57F4296DB85A}" type="slidenum">
              <a:rPr lang="en-US" altLang="en-US" sz="1400"/>
              <a:pPr/>
              <a:t>28</a:t>
            </a:fld>
            <a:endParaRPr lang="en-US" altLang="en-US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26BA71F1-DD26-C1C8-8982-6889168AD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300"/>
              <a:t>Trace a Program Execution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1973C8A7-0AC2-E30C-CEEF-E0E919DBF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  <p:sp>
        <p:nvSpPr>
          <p:cNvPr id="50181" name="Rectangle 4">
            <a:extLst>
              <a:ext uri="{FF2B5EF4-FFF2-40B4-BE49-F238E27FC236}">
                <a16:creationId xmlns:a16="http://schemas.microsoft.com/office/drawing/2014/main" id="{E63ADAFB-3F17-DD7F-ED7B-7B636B868C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143000"/>
            <a:ext cx="4648200" cy="5105400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statement3;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catch(Exception1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catch(Exception2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throw ex;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>
              <a:solidFill>
                <a:schemeClr val="bg2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Next statement;</a:t>
            </a:r>
          </a:p>
        </p:txBody>
      </p:sp>
      <p:sp>
        <p:nvSpPr>
          <p:cNvPr id="303110" name="AutoShape 6">
            <a:extLst>
              <a:ext uri="{FF2B5EF4-FFF2-40B4-BE49-F238E27FC236}">
                <a16:creationId xmlns:a16="http://schemas.microsoft.com/office/drawing/2014/main" id="{1C42E6EB-6610-E9CB-82F0-45F98BC52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371600"/>
            <a:ext cx="3200400" cy="609600"/>
          </a:xfrm>
          <a:prstGeom prst="wedgeRoundRectCallout">
            <a:avLst>
              <a:gd name="adj1" fmla="val -136407"/>
              <a:gd name="adj2" fmla="val 337759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/>
              <a:t>Handling exception</a:t>
            </a:r>
          </a:p>
        </p:txBody>
      </p:sp>
      <p:sp>
        <p:nvSpPr>
          <p:cNvPr id="50183" name="Rectangle 7">
            <a:extLst>
              <a:ext uri="{FF2B5EF4-FFF2-40B4-BE49-F238E27FC236}">
                <a16:creationId xmlns:a16="http://schemas.microsoft.com/office/drawing/2014/main" id="{E80DB808-7202-2C58-6A5A-48DF28DBA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581400"/>
            <a:ext cx="2819400" cy="304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3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3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>
            <a:extLst>
              <a:ext uri="{FF2B5EF4-FFF2-40B4-BE49-F238E27FC236}">
                <a16:creationId xmlns:a16="http://schemas.microsoft.com/office/drawing/2014/main" id="{BAC6E884-AC9C-167C-8C0C-54E757F10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5C4914B-FE5F-4649-931E-0D4187F34E08}" type="slidenum">
              <a:rPr lang="en-US" altLang="en-US" sz="1400"/>
              <a:pPr/>
              <a:t>29</a:t>
            </a:fld>
            <a:endParaRPr lang="en-US" altLang="en-US" sz="14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90E2B39A-2558-2900-8279-7430DDBB90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300"/>
              <a:t>Trace a Program Execution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FB3FAA1C-90DB-31BF-981C-5AEAB622E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  <p:sp>
        <p:nvSpPr>
          <p:cNvPr id="51205" name="Rectangle 4">
            <a:extLst>
              <a:ext uri="{FF2B5EF4-FFF2-40B4-BE49-F238E27FC236}">
                <a16:creationId xmlns:a16="http://schemas.microsoft.com/office/drawing/2014/main" id="{B198A9A0-2102-AB0B-A006-2618C50A1B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143000"/>
            <a:ext cx="4648200" cy="5105400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statement3;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catch(Exception1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catch(Exception2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throw ex;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>
              <a:solidFill>
                <a:schemeClr val="bg2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Next statement;</a:t>
            </a:r>
          </a:p>
        </p:txBody>
      </p:sp>
      <p:sp>
        <p:nvSpPr>
          <p:cNvPr id="305157" name="AutoShape 5">
            <a:extLst>
              <a:ext uri="{FF2B5EF4-FFF2-40B4-BE49-F238E27FC236}">
                <a16:creationId xmlns:a16="http://schemas.microsoft.com/office/drawing/2014/main" id="{18B69854-B0CB-CA1F-9C3B-55D0ACCA5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371600"/>
            <a:ext cx="3200400" cy="609600"/>
          </a:xfrm>
          <a:prstGeom prst="wedgeRoundRectCallout">
            <a:avLst>
              <a:gd name="adj1" fmla="val -133681"/>
              <a:gd name="adj2" fmla="val 518231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/>
              <a:t>Execute the final block</a:t>
            </a:r>
          </a:p>
        </p:txBody>
      </p:sp>
      <p:sp>
        <p:nvSpPr>
          <p:cNvPr id="51207" name="Rectangle 6">
            <a:extLst>
              <a:ext uri="{FF2B5EF4-FFF2-40B4-BE49-F238E27FC236}">
                <a16:creationId xmlns:a16="http://schemas.microsoft.com/office/drawing/2014/main" id="{BF1A4130-12C8-CFF7-46BA-C0228FB8F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724400"/>
            <a:ext cx="2819400" cy="304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>
            <a:extLst>
              <a:ext uri="{FF2B5EF4-FFF2-40B4-BE49-F238E27FC236}">
                <a16:creationId xmlns:a16="http://schemas.microsoft.com/office/drawing/2014/main" id="{53F42B2B-25FE-6086-C05F-CB9C62D8E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2347932-8609-4E07-9105-D3922CE59E89}" type="slidenum">
              <a:rPr lang="en-US" altLang="en-US" sz="1400"/>
              <a:pPr/>
              <a:t>3</a:t>
            </a:fld>
            <a:endParaRPr lang="en-US" altLang="en-US" sz="14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5939ECFD-D7A0-934C-2079-4743C806E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534400" cy="6096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/>
              <a:t>Exception Advantages</a:t>
            </a:r>
          </a:p>
        </p:txBody>
      </p:sp>
      <p:sp>
        <p:nvSpPr>
          <p:cNvPr id="31748" name="Text Box 9">
            <a:extLst>
              <a:ext uri="{FF2B5EF4-FFF2-40B4-BE49-F238E27FC236}">
                <a16:creationId xmlns:a16="http://schemas.microsoft.com/office/drawing/2014/main" id="{87778C24-CB44-C47F-CF32-91001B229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209800"/>
            <a:ext cx="86106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/>
              <a:t>The </a:t>
            </a:r>
            <a:r>
              <a:rPr lang="en-US" altLang="en-US" sz="2800" i="1"/>
              <a:t>advantages</a:t>
            </a:r>
            <a:r>
              <a:rPr lang="en-US" altLang="en-US" sz="2800"/>
              <a:t> of using exception handling: it enables a method to throw an exception to its caller. Without this capability, a method must handle the exception or terminate the program:</a:t>
            </a:r>
          </a:p>
          <a:p>
            <a:pPr lvl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/>
              <a:t> A callee can detect an error but does not know what to do with it;</a:t>
            </a:r>
          </a:p>
          <a:p>
            <a:pPr lvl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/>
              <a:t>A caller needs the callee to tell it whether any error has occured and decides what to do based on the type of errors.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>
            <a:extLst>
              <a:ext uri="{FF2B5EF4-FFF2-40B4-BE49-F238E27FC236}">
                <a16:creationId xmlns:a16="http://schemas.microsoft.com/office/drawing/2014/main" id="{AAC909B6-0115-9BDC-DBAE-3D4958893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DAA6976-D2E0-4655-B515-536E1E0C14A3}" type="slidenum">
              <a:rPr lang="en-US" altLang="en-US" sz="1400"/>
              <a:pPr/>
              <a:t>30</a:t>
            </a:fld>
            <a:endParaRPr lang="en-US" altLang="en-US" sz="14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553F579A-94C7-BEA1-1C94-AC58E3C68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sz="4300"/>
              <a:t>Trace a Program Execution</a:t>
            </a: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6A8FB606-1666-5B15-A5E0-115236A69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  <p:sp>
        <p:nvSpPr>
          <p:cNvPr id="52229" name="Rectangle 4">
            <a:extLst>
              <a:ext uri="{FF2B5EF4-FFF2-40B4-BE49-F238E27FC236}">
                <a16:creationId xmlns:a16="http://schemas.microsoft.com/office/drawing/2014/main" id="{A28F53DA-5D30-72CB-C9B6-48C38C06E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143000"/>
            <a:ext cx="4648200" cy="5105400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try {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statement1;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statement2;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statement3;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catch(Exception1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catch(Exception2 ex)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handling ex;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throw ex;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finally {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  finalStatements;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>
              <a:solidFill>
                <a:schemeClr val="bg2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</a:rPr>
              <a:t>Next statement;</a:t>
            </a:r>
          </a:p>
        </p:txBody>
      </p:sp>
      <p:sp>
        <p:nvSpPr>
          <p:cNvPr id="304133" name="AutoShape 5">
            <a:extLst>
              <a:ext uri="{FF2B5EF4-FFF2-40B4-BE49-F238E27FC236}">
                <a16:creationId xmlns:a16="http://schemas.microsoft.com/office/drawing/2014/main" id="{999B5B43-F49B-9F56-BA80-73FAF8C1B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1371600"/>
            <a:ext cx="3276600" cy="1143000"/>
          </a:xfrm>
          <a:prstGeom prst="wedgeRoundRectCallout">
            <a:avLst>
              <a:gd name="adj1" fmla="val -134398"/>
              <a:gd name="adj2" fmla="val 186528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/>
              <a:t>Rethrow the exception and control is transferred to the caller</a:t>
            </a:r>
          </a:p>
        </p:txBody>
      </p:sp>
      <p:sp>
        <p:nvSpPr>
          <p:cNvPr id="52231" name="Rectangle 6">
            <a:extLst>
              <a:ext uri="{FF2B5EF4-FFF2-40B4-BE49-F238E27FC236}">
                <a16:creationId xmlns:a16="http://schemas.microsoft.com/office/drawing/2014/main" id="{7DC7AAAA-B3F7-35A6-026A-E90EF49F3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886200"/>
            <a:ext cx="2819400" cy="304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4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4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4">
            <a:extLst>
              <a:ext uri="{FF2B5EF4-FFF2-40B4-BE49-F238E27FC236}">
                <a16:creationId xmlns:a16="http://schemas.microsoft.com/office/drawing/2014/main" id="{BC8A4DD1-7A71-CEF3-4312-A198B5B9C6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1FC9EC3-BE0D-412E-98A7-A9DA9F613AC6}" type="slidenum">
              <a:rPr lang="en-US" altLang="en-US" sz="1400"/>
              <a:pPr/>
              <a:t>31</a:t>
            </a:fld>
            <a:endParaRPr lang="en-US" altLang="en-US" sz="14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CAFA44FA-386D-9A0B-9AA1-A57C053DD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428750"/>
          </a:xfrm>
          <a:noFill/>
        </p:spPr>
        <p:txBody>
          <a:bodyPr/>
          <a:lstStyle/>
          <a:p>
            <a:r>
              <a:rPr lang="en-US" altLang="en-US"/>
              <a:t>When to Use Exceptions</a:t>
            </a:r>
            <a:endParaRPr lang="en-US" altLang="en-US" b="1"/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6F857BED-4616-0B9C-B1A9-1860C28492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371600"/>
            <a:ext cx="8458200" cy="1676400"/>
          </a:xfrm>
          <a:noFill/>
        </p:spPr>
        <p:txBody>
          <a:bodyPr>
            <a:normAutofit fontScale="92500"/>
          </a:bodyPr>
          <a:lstStyle/>
          <a:p>
            <a:pPr marL="0" indent="0">
              <a:lnSpc>
                <a:spcPct val="90000"/>
              </a:lnSpc>
              <a:spcAft>
                <a:spcPts val="1200"/>
              </a:spcAft>
              <a:buNone/>
            </a:pPr>
            <a:r>
              <a:rPr lang="en-US" altLang="en-US" sz="2800">
                <a:cs typeface="Times New Roman" panose="02020603050405020304" pitchFamily="18" charset="0"/>
              </a:rPr>
              <a:t>When should you use the try-catch block in the code? You should use it to deal with unexpected error conditions. Do not use it to deal with simple, expected situations. For example, the following code </a:t>
            </a:r>
          </a:p>
        </p:txBody>
      </p:sp>
      <p:sp>
        <p:nvSpPr>
          <p:cNvPr id="55301" name="Rectangle 4">
            <a:extLst>
              <a:ext uri="{FF2B5EF4-FFF2-40B4-BE49-F238E27FC236}">
                <a16:creationId xmlns:a16="http://schemas.microsoft.com/office/drawing/2014/main" id="{AE85F349-5591-1258-F36D-DE339F10E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00400"/>
            <a:ext cx="8458200" cy="304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try {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System.out.println(refVar.toString());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catch (NullPointerException ex) {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System.out.println("refVar is null");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4">
            <a:extLst>
              <a:ext uri="{FF2B5EF4-FFF2-40B4-BE49-F238E27FC236}">
                <a16:creationId xmlns:a16="http://schemas.microsoft.com/office/drawing/2014/main" id="{6D838618-DA98-386A-AC7F-3F1E5E54FB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EFE0ACC-F17C-4779-8522-1929A567104D}" type="slidenum">
              <a:rPr lang="en-US" altLang="en-US" sz="1400"/>
              <a:pPr/>
              <a:t>32</a:t>
            </a:fld>
            <a:endParaRPr lang="en-US" altLang="en-US" sz="14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BB0F7D1E-D1EF-BA26-4C77-FA85C3EA35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428750"/>
          </a:xfrm>
          <a:noFill/>
        </p:spPr>
        <p:txBody>
          <a:bodyPr/>
          <a:lstStyle/>
          <a:p>
            <a:r>
              <a:rPr lang="en-US" altLang="en-US"/>
              <a:t>When to Use Exceptions</a:t>
            </a:r>
            <a:endParaRPr lang="en-US" altLang="en-US" b="1"/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29615145-ABCA-A649-3D47-1FFC20967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371600"/>
            <a:ext cx="8458200" cy="609600"/>
          </a:xfrm>
          <a:noFill/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en-US">
                <a:cs typeface="Times New Roman" panose="02020603050405020304" pitchFamily="18" charset="0"/>
              </a:rPr>
              <a:t>is better to be replaced by </a:t>
            </a:r>
          </a:p>
        </p:txBody>
      </p:sp>
      <p:sp>
        <p:nvSpPr>
          <p:cNvPr id="56325" name="Rectangle 4">
            <a:extLst>
              <a:ext uri="{FF2B5EF4-FFF2-40B4-BE49-F238E27FC236}">
                <a16:creationId xmlns:a16="http://schemas.microsoft.com/office/drawing/2014/main" id="{FC9DB291-809B-E9E6-9FC7-82CCE363E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286000"/>
            <a:ext cx="8229600" cy="2590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if (refVar != null)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System.out.println(refVar.toString());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else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</a:pPr>
            <a:r>
              <a:rPr lang="en-US" altLang="en-US">
                <a:solidFill>
                  <a:schemeClr val="bg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System.out.println("refVar is null");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E5073-AFE9-F9EE-11FF-C1733453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F1177D-0DB9-91D9-48A4-63B852B70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039" y="1247775"/>
            <a:ext cx="3856418" cy="3449638"/>
          </a:xfrm>
        </p:spPr>
        <p:txBody>
          <a:bodyPr>
            <a:normAutofit/>
          </a:bodyPr>
          <a:lstStyle/>
          <a:p>
            <a:r>
              <a:rPr lang="en-US" dirty="0"/>
              <a:t>END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DDB29E-0EDF-F288-3121-D8490919D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039" y="4818063"/>
            <a:ext cx="3895343" cy="1268412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15" name="Graphic 14" descr="End">
            <a:extLst>
              <a:ext uri="{FF2B5EF4-FFF2-40B4-BE49-F238E27FC236}">
                <a16:creationId xmlns:a16="http://schemas.microsoft.com/office/drawing/2014/main" id="{A2A6AC22-8DB5-47BF-58D6-6F096CE0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657" y="1704805"/>
            <a:ext cx="3895343" cy="3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4">
            <a:extLst>
              <a:ext uri="{FF2B5EF4-FFF2-40B4-BE49-F238E27FC236}">
                <a16:creationId xmlns:a16="http://schemas.microsoft.com/office/drawing/2014/main" id="{C021015F-7E24-204E-A773-E74DC55C0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86092BA-6D83-49B1-871A-5CD3D5930A3A}" type="slidenum">
              <a:rPr lang="en-US" altLang="en-US" sz="1400"/>
              <a:pPr/>
              <a:t>4</a:t>
            </a:fld>
            <a:endParaRPr lang="en-US" altLang="en-US" sz="14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2A454953-F4D2-A52F-F09E-221BFC5174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534400" cy="609600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/>
              <a:t>Handling InputMismatchException</a:t>
            </a: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D664DD9A-5BE1-72BC-E0E6-25989AA94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819400"/>
            <a:ext cx="8534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/>
              <a:t>By handling InputMismatchException, your program will continuously read an input until it is correct.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4">
            <a:extLst>
              <a:ext uri="{FF2B5EF4-FFF2-40B4-BE49-F238E27FC236}">
                <a16:creationId xmlns:a16="http://schemas.microsoft.com/office/drawing/2014/main" id="{D6953BDB-1FF0-A66F-51E1-397A0B03A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1221B4-72A9-461B-BCEF-89AE934100E4}" type="slidenum">
              <a:rPr lang="en-US" altLang="en-US" sz="1400"/>
              <a:pPr/>
              <a:t>5</a:t>
            </a:fld>
            <a:endParaRPr lang="en-US" altLang="en-US" sz="1400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2970A01D-1D28-0AFB-89FD-B9B3425E5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819150"/>
          </a:xfrm>
          <a:noFill/>
        </p:spPr>
        <p:txBody>
          <a:bodyPr/>
          <a:lstStyle/>
          <a:p>
            <a:r>
              <a:rPr lang="en-US" altLang="en-US"/>
              <a:t>Exception Types</a:t>
            </a:r>
            <a:endParaRPr lang="en-US" altLang="en-US" b="1"/>
          </a:p>
        </p:txBody>
      </p:sp>
      <p:sp>
        <p:nvSpPr>
          <p:cNvPr id="1029" name="Rectangle 10">
            <a:extLst>
              <a:ext uri="{FF2B5EF4-FFF2-40B4-BE49-F238E27FC236}">
                <a16:creationId xmlns:a16="http://schemas.microsoft.com/office/drawing/2014/main" id="{D7489BA1-7021-F4B1-9D80-0D33FBD1D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7694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1026" name="Object 9">
            <a:extLst>
              <a:ext uri="{FF2B5EF4-FFF2-40B4-BE49-F238E27FC236}">
                <a16:creationId xmlns:a16="http://schemas.microsoft.com/office/drawing/2014/main" id="{9815ED88-BB2D-B455-C69B-1CBF03A043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877623"/>
              </p:ext>
            </p:extLst>
          </p:nvPr>
        </p:nvGraphicFramePr>
        <p:xfrm>
          <a:off x="832338" y="1173956"/>
          <a:ext cx="8839200" cy="451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5608452" imgH="2853594" progId="Word.Picture.8">
                  <p:embed/>
                </p:oleObj>
              </mc:Choice>
              <mc:Fallback>
                <p:oleObj name="Picture" r:id="rId2" imgW="5608452" imgH="2853594" progId="Word.Picture.8">
                  <p:embed/>
                  <p:pic>
                    <p:nvPicPr>
                      <p:cNvPr id="1026" name="Object 9">
                        <a:extLst>
                          <a:ext uri="{FF2B5EF4-FFF2-40B4-BE49-F238E27FC236}">
                            <a16:creationId xmlns:a16="http://schemas.microsoft.com/office/drawing/2014/main" id="{9815ED88-BB2D-B455-C69B-1CBF03A043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338" y="1173956"/>
                        <a:ext cx="8839200" cy="45100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4">
            <a:extLst>
              <a:ext uri="{FF2B5EF4-FFF2-40B4-BE49-F238E27FC236}">
                <a16:creationId xmlns:a16="http://schemas.microsoft.com/office/drawing/2014/main" id="{C7AC2338-18C2-E0DE-D9BE-442968244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5F78EC-966E-415C-A3E3-A85C5AB3EC19}" type="slidenum">
              <a:rPr lang="en-US" altLang="en-US" sz="1400"/>
              <a:pPr/>
              <a:t>6</a:t>
            </a:fld>
            <a:endParaRPr lang="en-US" altLang="en-US" sz="1400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A940EF62-667A-DF62-B2DF-93AFFDC3FA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819150"/>
          </a:xfrm>
          <a:noFill/>
        </p:spPr>
        <p:txBody>
          <a:bodyPr/>
          <a:lstStyle/>
          <a:p>
            <a:r>
              <a:rPr lang="en-US" altLang="en-US"/>
              <a:t>System Errors</a:t>
            </a:r>
            <a:endParaRPr lang="en-US" altLang="en-US" b="1"/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0F4CB7EA-3155-FA3D-8581-7A90263F5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7694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2050" name="Object 4">
            <a:extLst>
              <a:ext uri="{FF2B5EF4-FFF2-40B4-BE49-F238E27FC236}">
                <a16:creationId xmlns:a16="http://schemas.microsoft.com/office/drawing/2014/main" id="{B55DDD8C-0F06-27ED-C8EB-96837D2FA0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9923"/>
              </p:ext>
            </p:extLst>
          </p:nvPr>
        </p:nvGraphicFramePr>
        <p:xfrm>
          <a:off x="879557" y="1014046"/>
          <a:ext cx="8839200" cy="451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5608452" imgH="2853594" progId="Word.Picture.8">
                  <p:embed/>
                </p:oleObj>
              </mc:Choice>
              <mc:Fallback>
                <p:oleObj name="Picture" r:id="rId2" imgW="5608452" imgH="2853594" progId="Word.Picture.8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B55DDD8C-0F06-27ED-C8EB-96837D2FA0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557" y="1014046"/>
                        <a:ext cx="8839200" cy="45100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78" name="Text Box 6">
            <a:extLst>
              <a:ext uri="{FF2B5EF4-FFF2-40B4-BE49-F238E27FC236}">
                <a16:creationId xmlns:a16="http://schemas.microsoft.com/office/drawing/2014/main" id="{D26BE5D2-3FD3-C7F8-FF9D-8FC2E6297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114801"/>
            <a:ext cx="2971800" cy="20478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 dirty="0">
                <a:solidFill>
                  <a:schemeClr val="bg2"/>
                </a:solidFill>
                <a:cs typeface="Times New Roman" panose="02020603050405020304" pitchFamily="18" charset="0"/>
              </a:rPr>
              <a:t>System errors</a:t>
            </a:r>
            <a:r>
              <a:rPr lang="en-US" altLang="en-US" sz="1600" dirty="0">
                <a:solidFill>
                  <a:schemeClr val="bg2"/>
                </a:solidFill>
                <a:cs typeface="Times New Roman" panose="02020603050405020304" pitchFamily="18" charset="0"/>
              </a:rPr>
              <a:t> are thrown by JVM and represented in the </a:t>
            </a:r>
            <a:r>
              <a:rPr lang="en-US" altLang="en-US" sz="1600" u="sng" dirty="0">
                <a:solidFill>
                  <a:schemeClr val="bg2"/>
                </a:solidFill>
                <a:cs typeface="Times New Roman" panose="02020603050405020304" pitchFamily="18" charset="0"/>
              </a:rPr>
              <a:t>Error</a:t>
            </a:r>
            <a:r>
              <a:rPr lang="en-US" altLang="en-US" sz="1600" dirty="0">
                <a:solidFill>
                  <a:schemeClr val="bg2"/>
                </a:solidFill>
                <a:cs typeface="Times New Roman" panose="02020603050405020304" pitchFamily="18" charset="0"/>
              </a:rPr>
              <a:t> class. The </a:t>
            </a:r>
            <a:r>
              <a:rPr lang="en-US" altLang="en-US" sz="1600" u="sng" dirty="0">
                <a:solidFill>
                  <a:schemeClr val="bg2"/>
                </a:solidFill>
                <a:cs typeface="Times New Roman" panose="02020603050405020304" pitchFamily="18" charset="0"/>
              </a:rPr>
              <a:t>Error</a:t>
            </a:r>
            <a:r>
              <a:rPr lang="en-US" altLang="en-US" sz="1600" dirty="0">
                <a:solidFill>
                  <a:schemeClr val="bg2"/>
                </a:solidFill>
                <a:cs typeface="Times New Roman" panose="02020603050405020304" pitchFamily="18" charset="0"/>
              </a:rPr>
              <a:t> class describes internal system errors. Such errors rarely occur. If one does, there is little you can do beyond notifying the user and trying to terminate the program gracefully.</a:t>
            </a:r>
            <a:r>
              <a:rPr lang="en-US" altLang="en-US" sz="1600" dirty="0">
                <a:cs typeface="Times New Roman" panose="02020603050405020304" pitchFamily="18" charset="0"/>
              </a:rPr>
              <a:t> </a:t>
            </a:r>
            <a:endParaRPr lang="en-US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8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4">
            <a:extLst>
              <a:ext uri="{FF2B5EF4-FFF2-40B4-BE49-F238E27FC236}">
                <a16:creationId xmlns:a16="http://schemas.microsoft.com/office/drawing/2014/main" id="{68AFE629-8701-CA74-DAE5-CA8E3F416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0748CA9-4DF1-4230-8897-FC80F16771D7}" type="slidenum">
              <a:rPr lang="en-US" altLang="en-US" sz="1400"/>
              <a:pPr/>
              <a:t>7</a:t>
            </a:fld>
            <a:endParaRPr lang="en-US" altLang="en-US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4502BB4E-F2B5-B69F-83BB-1068C249F4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819150"/>
          </a:xfrm>
          <a:noFill/>
        </p:spPr>
        <p:txBody>
          <a:bodyPr/>
          <a:lstStyle/>
          <a:p>
            <a:r>
              <a:rPr lang="en-US" altLang="en-US"/>
              <a:t>Exceptions</a:t>
            </a:r>
            <a:endParaRPr lang="en-US" altLang="en-US" b="1"/>
          </a:p>
        </p:txBody>
      </p:sp>
      <p:sp>
        <p:nvSpPr>
          <p:cNvPr id="3077" name="Rectangle 3">
            <a:extLst>
              <a:ext uri="{FF2B5EF4-FFF2-40B4-BE49-F238E27FC236}">
                <a16:creationId xmlns:a16="http://schemas.microsoft.com/office/drawing/2014/main" id="{A06B401D-6E86-7367-EEEE-38E39D8B8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7694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3074" name="Object 4">
            <a:extLst>
              <a:ext uri="{FF2B5EF4-FFF2-40B4-BE49-F238E27FC236}">
                <a16:creationId xmlns:a16="http://schemas.microsoft.com/office/drawing/2014/main" id="{CB86EFCF-3D6B-A6E8-7F09-9969B4A309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715658"/>
              </p:ext>
            </p:extLst>
          </p:nvPr>
        </p:nvGraphicFramePr>
        <p:xfrm>
          <a:off x="1676400" y="1371600"/>
          <a:ext cx="8839200" cy="451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5608452" imgH="2853594" progId="Word.Picture.8">
                  <p:embed/>
                </p:oleObj>
              </mc:Choice>
              <mc:Fallback>
                <p:oleObj name="Picture" r:id="rId2" imgW="5608452" imgH="2853594" progId="Word.Picture.8">
                  <p:embed/>
                  <p:pic>
                    <p:nvPicPr>
                      <p:cNvPr id="3074" name="Object 4">
                        <a:extLst>
                          <a:ext uri="{FF2B5EF4-FFF2-40B4-BE49-F238E27FC236}">
                            <a16:creationId xmlns:a16="http://schemas.microsoft.com/office/drawing/2014/main" id="{CB86EFCF-3D6B-A6E8-7F09-9969B4A309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371600"/>
                        <a:ext cx="8839200" cy="45100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01" name="Text Box 5">
            <a:extLst>
              <a:ext uri="{FF2B5EF4-FFF2-40B4-BE49-F238E27FC236}">
                <a16:creationId xmlns:a16="http://schemas.microsoft.com/office/drawing/2014/main" id="{73479981-270F-5707-BDDD-5D0911E87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97170"/>
            <a:ext cx="2667000" cy="1739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u="sng">
                <a:solidFill>
                  <a:schemeClr val="bg2"/>
                </a:solidFill>
                <a:cs typeface="Times New Roman" panose="02020603050405020304" pitchFamily="18" charset="0"/>
              </a:rPr>
              <a:t>Exception</a:t>
            </a:r>
            <a:r>
              <a:rPr lang="en-US" altLang="en-US" sz="1800">
                <a:solidFill>
                  <a:schemeClr val="bg2"/>
                </a:solidFill>
                <a:cs typeface="Times New Roman" panose="02020603050405020304" pitchFamily="18" charset="0"/>
              </a:rPr>
              <a:t> describes errors caused by your program and external circumstances. These errors can be caught and handled by your program. </a:t>
            </a:r>
            <a:endParaRPr lang="en-US" altLang="en-US" sz="1800">
              <a:solidFill>
                <a:schemeClr val="bg2"/>
              </a:solidFill>
            </a:endParaRPr>
          </a:p>
        </p:txBody>
      </p:sp>
      <p:sp>
        <p:nvSpPr>
          <p:cNvPr id="311302" name="Rectangle 6">
            <a:extLst>
              <a:ext uri="{FF2B5EF4-FFF2-40B4-BE49-F238E27FC236}">
                <a16:creationId xmlns:a16="http://schemas.microsoft.com/office/drawing/2014/main" id="{53EA0B9A-8AE3-0D1D-21E3-06ACF0EEB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447800"/>
            <a:ext cx="6172200" cy="2895600"/>
          </a:xfrm>
          <a:prstGeom prst="rect">
            <a:avLst/>
          </a:prstGeom>
          <a:solidFill>
            <a:schemeClr val="accent1">
              <a:alpha val="18823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01" grpId="0" animBg="1" autoUpdateAnimBg="0"/>
      <p:bldP spid="3113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4">
            <a:extLst>
              <a:ext uri="{FF2B5EF4-FFF2-40B4-BE49-F238E27FC236}">
                <a16:creationId xmlns:a16="http://schemas.microsoft.com/office/drawing/2014/main" id="{E7F88D42-9355-294B-0845-BCC4E069F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B678AC9-743E-4A60-BCD5-2FDCD204F6B6}" type="slidenum">
              <a:rPr lang="en-US" altLang="en-US" sz="1400"/>
              <a:pPr/>
              <a:t>8</a:t>
            </a:fld>
            <a:endParaRPr lang="en-US" altLang="en-US" sz="1400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ECCF527A-0FC1-D777-5412-3D436345FA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819150"/>
          </a:xfrm>
          <a:noFill/>
        </p:spPr>
        <p:txBody>
          <a:bodyPr/>
          <a:lstStyle/>
          <a:p>
            <a:r>
              <a:rPr lang="en-US" altLang="en-US"/>
              <a:t>Runtime Exceptions</a:t>
            </a:r>
            <a:endParaRPr lang="en-US" altLang="en-US" b="1"/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9E557200-5CC5-59A2-BFD8-24FC2ED1D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7694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098" name="Object 4">
            <a:extLst>
              <a:ext uri="{FF2B5EF4-FFF2-40B4-BE49-F238E27FC236}">
                <a16:creationId xmlns:a16="http://schemas.microsoft.com/office/drawing/2014/main" id="{12BE85DF-F407-BFC6-8084-F23F05F581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807988"/>
              </p:ext>
            </p:extLst>
          </p:nvPr>
        </p:nvGraphicFramePr>
        <p:xfrm>
          <a:off x="1676400" y="1371600"/>
          <a:ext cx="8839200" cy="451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5608452" imgH="2853594" progId="Word.Picture.8">
                  <p:embed/>
                </p:oleObj>
              </mc:Choice>
              <mc:Fallback>
                <p:oleObj name="Picture" r:id="rId2" imgW="5608452" imgH="2853594" progId="Word.Picture.8">
                  <p:embed/>
                  <p:pic>
                    <p:nvPicPr>
                      <p:cNvPr id="4098" name="Object 4">
                        <a:extLst>
                          <a:ext uri="{FF2B5EF4-FFF2-40B4-BE49-F238E27FC236}">
                            <a16:creationId xmlns:a16="http://schemas.microsoft.com/office/drawing/2014/main" id="{12BE85DF-F407-BFC6-8084-F23F05F581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371600"/>
                        <a:ext cx="8839200" cy="45100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25" name="Text Box 5">
            <a:extLst>
              <a:ext uri="{FF2B5EF4-FFF2-40B4-BE49-F238E27FC236}">
                <a16:creationId xmlns:a16="http://schemas.microsoft.com/office/drawing/2014/main" id="{8CC20ACE-7CBF-DA73-7F3F-F6AE14690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4572001"/>
            <a:ext cx="2743200" cy="95410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chemeClr val="bg2"/>
                </a:solidFill>
              </a:rPr>
              <a:t>RuntimeException is caused by programming errors, such as bad casting, accessing an out-of-bounds array, and numeric errors.</a:t>
            </a:r>
          </a:p>
        </p:txBody>
      </p:sp>
      <p:sp>
        <p:nvSpPr>
          <p:cNvPr id="312326" name="Rectangle 6">
            <a:extLst>
              <a:ext uri="{FF2B5EF4-FFF2-40B4-BE49-F238E27FC236}">
                <a16:creationId xmlns:a16="http://schemas.microsoft.com/office/drawing/2014/main" id="{1E42B57A-74BC-7AB7-3386-12A5AF864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905000"/>
            <a:ext cx="2743200" cy="2438400"/>
          </a:xfrm>
          <a:prstGeom prst="rect">
            <a:avLst/>
          </a:prstGeom>
          <a:solidFill>
            <a:schemeClr val="accent1">
              <a:alpha val="18823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12327" name="Rectangle 7">
            <a:extLst>
              <a:ext uri="{FF2B5EF4-FFF2-40B4-BE49-F238E27FC236}">
                <a16:creationId xmlns:a16="http://schemas.microsoft.com/office/drawing/2014/main" id="{9F5EA4CE-2394-CF71-A2C2-D32388DDC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743200"/>
            <a:ext cx="1676400" cy="533400"/>
          </a:xfrm>
          <a:prstGeom prst="rect">
            <a:avLst/>
          </a:prstGeom>
          <a:solidFill>
            <a:schemeClr val="accent1">
              <a:alpha val="18823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2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2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2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2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2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2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5" grpId="0" animBg="1" autoUpdateAnimBg="0"/>
      <p:bldP spid="312325" grpId="1" animBg="1"/>
      <p:bldP spid="312326" grpId="0" animBg="1"/>
      <p:bldP spid="3123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>
            <a:extLst>
              <a:ext uri="{FF2B5EF4-FFF2-40B4-BE49-F238E27FC236}">
                <a16:creationId xmlns:a16="http://schemas.microsoft.com/office/drawing/2014/main" id="{3EC87218-DC3A-E6EB-B6DA-D0A9B525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F4F0F57-0D80-4C05-AEB5-FBB7DB983839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57A4DCB-5043-9921-BC3B-35211BF33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4238" y="267083"/>
            <a:ext cx="7772400" cy="1428750"/>
          </a:xfrm>
          <a:noFill/>
        </p:spPr>
        <p:txBody>
          <a:bodyPr/>
          <a:lstStyle/>
          <a:p>
            <a:r>
              <a:rPr lang="en-US" altLang="en-US" dirty="0"/>
              <a:t>Checked Exceptions vs. Unchecked Exceptions</a:t>
            </a:r>
            <a:endParaRPr lang="en-US" altLang="en-US" b="1" dirty="0"/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FB7675FC-48B2-E548-A30E-497686206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5717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797" name="Text Box 4">
            <a:extLst>
              <a:ext uri="{FF2B5EF4-FFF2-40B4-BE49-F238E27FC236}">
                <a16:creationId xmlns:a16="http://schemas.microsoft.com/office/drawing/2014/main" id="{96480FF2-8F64-E0A7-4493-F2D7D533F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981201"/>
            <a:ext cx="8534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 u="sng" dirty="0" err="1">
                <a:cs typeface="Times New Roman" panose="02020603050405020304" pitchFamily="18" charset="0"/>
              </a:rPr>
              <a:t>RuntimeException</a:t>
            </a:r>
            <a:r>
              <a:rPr lang="en-US" altLang="en-US" sz="3200" dirty="0">
                <a:cs typeface="Times New Roman" panose="02020603050405020304" pitchFamily="18" charset="0"/>
              </a:rPr>
              <a:t>, </a:t>
            </a:r>
            <a:r>
              <a:rPr lang="en-US" altLang="en-US" sz="3200" u="sng" dirty="0">
                <a:cs typeface="Times New Roman" panose="02020603050405020304" pitchFamily="18" charset="0"/>
              </a:rPr>
              <a:t>Error, </a:t>
            </a:r>
            <a:r>
              <a:rPr lang="en-US" altLang="en-US" sz="3200" dirty="0">
                <a:cs typeface="Times New Roman" panose="02020603050405020304" pitchFamily="18" charset="0"/>
              </a:rPr>
              <a:t>and their subclasses are known as </a:t>
            </a:r>
            <a:r>
              <a:rPr lang="en-US" altLang="en-US" sz="3200" i="1" dirty="0">
                <a:cs typeface="Times New Roman" panose="02020603050405020304" pitchFamily="18" charset="0"/>
              </a:rPr>
              <a:t>unchecked</a:t>
            </a:r>
            <a:r>
              <a:rPr lang="en-US" altLang="en-US" sz="3200" dirty="0">
                <a:cs typeface="Times New Roman" panose="02020603050405020304" pitchFamily="18" charset="0"/>
              </a:rPr>
              <a:t> </a:t>
            </a:r>
            <a:r>
              <a:rPr lang="en-US" altLang="en-US" sz="3200" i="1" dirty="0">
                <a:cs typeface="Times New Roman" panose="02020603050405020304" pitchFamily="18" charset="0"/>
              </a:rPr>
              <a:t>exceptions</a:t>
            </a:r>
            <a:r>
              <a:rPr lang="en-US" altLang="en-US" sz="3200" dirty="0">
                <a:cs typeface="Times New Roman" panose="02020603050405020304" pitchFamily="18" charset="0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en-US" altLang="en-US" sz="3200" dirty="0">
                <a:cs typeface="Times New Roman" panose="02020603050405020304" pitchFamily="18" charset="0"/>
              </a:rPr>
              <a:t>All other exceptions are known as </a:t>
            </a:r>
            <a:r>
              <a:rPr lang="en-US" altLang="en-US" sz="3200" i="1" dirty="0">
                <a:cs typeface="Times New Roman" panose="02020603050405020304" pitchFamily="18" charset="0"/>
              </a:rPr>
              <a:t>checked exceptions</a:t>
            </a:r>
            <a:endParaRPr lang="en-US" altLang="en-US" sz="3200" dirty="0">
              <a:latin typeface="Courier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1280</Words>
  <Application>Microsoft Office PowerPoint</Application>
  <PresentationFormat>Widescreen</PresentationFormat>
  <Paragraphs>309</Paragraphs>
  <Slides>33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Aptos</vt:lpstr>
      <vt:lpstr>Arial</vt:lpstr>
      <vt:lpstr>Book Antiqua</vt:lpstr>
      <vt:lpstr>Calibri</vt:lpstr>
      <vt:lpstr>Calibri Light</vt:lpstr>
      <vt:lpstr>Courier</vt:lpstr>
      <vt:lpstr>Courier New</vt:lpstr>
      <vt:lpstr>Forte</vt:lpstr>
      <vt:lpstr>Monotype Sorts</vt:lpstr>
      <vt:lpstr>Times New Roman</vt:lpstr>
      <vt:lpstr>Trebuchet MS</vt:lpstr>
      <vt:lpstr>Wingdings 3</vt:lpstr>
      <vt:lpstr>Retrospect</vt:lpstr>
      <vt:lpstr>Facet</vt:lpstr>
      <vt:lpstr>Picture</vt:lpstr>
      <vt:lpstr>ACADEMIC CORE JAVA Object Orientation And  Multi-Threading</vt:lpstr>
      <vt:lpstr>EXCEPTIONS</vt:lpstr>
      <vt:lpstr>Exception Advantages</vt:lpstr>
      <vt:lpstr>Handling InputMismatchException</vt:lpstr>
      <vt:lpstr>Exception Types</vt:lpstr>
      <vt:lpstr>System Errors</vt:lpstr>
      <vt:lpstr>Exceptions</vt:lpstr>
      <vt:lpstr>Runtime Exceptions</vt:lpstr>
      <vt:lpstr>Checked Exceptions vs. Unchecked Exceptions</vt:lpstr>
      <vt:lpstr>Unchecked Exceptions</vt:lpstr>
      <vt:lpstr>Declaring, Throwing, and Catching Exceptions</vt:lpstr>
      <vt:lpstr>Declaring Exceptions</vt:lpstr>
      <vt:lpstr>Throwing Exceptions</vt:lpstr>
      <vt:lpstr>Throwing Exceptions Example</vt:lpstr>
      <vt:lpstr>Catching Exceptions</vt:lpstr>
      <vt:lpstr>Catching Exceptions</vt:lpstr>
      <vt:lpstr>Catch or Declare Checked Exceptions</vt:lpstr>
      <vt:lpstr>Example: Declaring, Throwing, and Catching Exceptions</vt:lpstr>
      <vt:lpstr>The finally Clause</vt:lpstr>
      <vt:lpstr>Trace a Program Execution</vt:lpstr>
      <vt:lpstr>Trace a Program Execution</vt:lpstr>
      <vt:lpstr>Trace a Program Execution</vt:lpstr>
      <vt:lpstr>Trace a Program Execution</vt:lpstr>
      <vt:lpstr>Trace a Program Execution</vt:lpstr>
      <vt:lpstr>Trace a Program Execution</vt:lpstr>
      <vt:lpstr>Trace a Program Execution</vt:lpstr>
      <vt:lpstr>Trace a Program Execution</vt:lpstr>
      <vt:lpstr>Trace a Program Execution</vt:lpstr>
      <vt:lpstr>Trace a Program Execution</vt:lpstr>
      <vt:lpstr>Trace a Program Execution</vt:lpstr>
      <vt:lpstr>When to Use Exceptions</vt:lpstr>
      <vt:lpstr>When to Use Exceptions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Subhash EP</dc:creator>
  <cp:lastModifiedBy>Subhash EP</cp:lastModifiedBy>
  <cp:revision>5</cp:revision>
  <dcterms:created xsi:type="dcterms:W3CDTF">2024-10-31T11:53:24Z</dcterms:created>
  <dcterms:modified xsi:type="dcterms:W3CDTF">2024-11-01T09:59:35Z</dcterms:modified>
</cp:coreProperties>
</file>